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sldIdLst>
    <p:sldId id="282" r:id="rId2"/>
    <p:sldId id="283" r:id="rId3"/>
    <p:sldId id="284" r:id="rId4"/>
    <p:sldId id="285" r:id="rId5"/>
    <p:sldId id="286" r:id="rId6"/>
    <p:sldId id="287" r:id="rId7"/>
    <p:sldId id="288" r:id="rId8"/>
    <p:sldId id="289" r:id="rId9"/>
    <p:sldId id="290" r:id="rId10"/>
    <p:sldId id="291" r:id="rId11"/>
    <p:sldId id="292" r:id="rId12"/>
    <p:sldId id="293" r:id="rId13"/>
    <p:sldId id="294" r:id="rId14"/>
  </p:sldIdLst>
  <p:sldSz cx="9144000" cy="5143500" type="screen16x9"/>
  <p:notesSz cx="12192000" cy="6858000"/>
  <p:embeddedFontLst>
    <p:embeddedFont>
      <p:font typeface="Montserrat" pitchFamily="2" charset="0"/>
      <p:regular r:id="rId16"/>
      <p:bold r:id="rId17"/>
      <p:italic r:id="rId18"/>
      <p:boldItalic r:id="rId19"/>
    </p:embeddedFont>
    <p:embeddedFont>
      <p:font typeface="Montserrat Medium" pitchFamily="2" charset="0"/>
      <p:regular r:id="rId20"/>
      <p:italic r:id="rId21"/>
    </p:embeddedFont>
    <p:embeddedFont>
      <p:font typeface="Montserrat SemiBold" pitchFamily="2" charset="0"/>
      <p:regular r:id="rId22"/>
      <p:bold r:id="rId23"/>
      <p:italic r:id="rId24"/>
      <p:boldItalic r:id="rId25"/>
    </p:embeddedFont>
  </p:embeddedFontLst>
  <p:defaultTextStyle>
    <a:defPPr>
      <a:defRPr lang="ru-RU"/>
    </a:defPPr>
    <a:lvl1pPr marL="0" algn="l" defTabSz="685800">
      <a:defRPr sz="1350">
        <a:solidFill>
          <a:schemeClr val="tx1"/>
        </a:solidFill>
        <a:latin typeface="+mn-lt"/>
        <a:ea typeface="+mn-ea"/>
        <a:cs typeface="+mn-cs"/>
      </a:defRPr>
    </a:lvl1pPr>
    <a:lvl2pPr marL="342900" algn="l" defTabSz="685800">
      <a:defRPr sz="1350">
        <a:solidFill>
          <a:schemeClr val="tx1"/>
        </a:solidFill>
        <a:latin typeface="+mn-lt"/>
        <a:ea typeface="+mn-ea"/>
        <a:cs typeface="+mn-cs"/>
      </a:defRPr>
    </a:lvl2pPr>
    <a:lvl3pPr marL="685800" algn="l" defTabSz="685800">
      <a:defRPr sz="1350">
        <a:solidFill>
          <a:schemeClr val="tx1"/>
        </a:solidFill>
        <a:latin typeface="+mn-lt"/>
        <a:ea typeface="+mn-ea"/>
        <a:cs typeface="+mn-cs"/>
      </a:defRPr>
    </a:lvl3pPr>
    <a:lvl4pPr marL="1028700" algn="l" defTabSz="685800">
      <a:defRPr sz="1350">
        <a:solidFill>
          <a:schemeClr val="tx1"/>
        </a:solidFill>
        <a:latin typeface="+mn-lt"/>
        <a:ea typeface="+mn-ea"/>
        <a:cs typeface="+mn-cs"/>
      </a:defRPr>
    </a:lvl4pPr>
    <a:lvl5pPr marL="1371600" algn="l" defTabSz="685800">
      <a:defRPr sz="1350">
        <a:solidFill>
          <a:schemeClr val="tx1"/>
        </a:solidFill>
        <a:latin typeface="+mn-lt"/>
        <a:ea typeface="+mn-ea"/>
        <a:cs typeface="+mn-cs"/>
      </a:defRPr>
    </a:lvl5pPr>
    <a:lvl6pPr marL="1714500" algn="l" defTabSz="685800">
      <a:defRPr sz="1350">
        <a:solidFill>
          <a:schemeClr val="tx1"/>
        </a:solidFill>
        <a:latin typeface="+mn-lt"/>
        <a:ea typeface="+mn-ea"/>
        <a:cs typeface="+mn-cs"/>
      </a:defRPr>
    </a:lvl6pPr>
    <a:lvl7pPr marL="2057400" algn="l" defTabSz="685800">
      <a:defRPr sz="1350">
        <a:solidFill>
          <a:schemeClr val="tx1"/>
        </a:solidFill>
        <a:latin typeface="+mn-lt"/>
        <a:ea typeface="+mn-ea"/>
        <a:cs typeface="+mn-cs"/>
      </a:defRPr>
    </a:lvl7pPr>
    <a:lvl8pPr marL="2400300" algn="l" defTabSz="685800">
      <a:defRPr sz="1350">
        <a:solidFill>
          <a:schemeClr val="tx1"/>
        </a:solidFill>
        <a:latin typeface="+mn-lt"/>
        <a:ea typeface="+mn-ea"/>
        <a:cs typeface="+mn-cs"/>
      </a:defRPr>
    </a:lvl8pPr>
    <a:lvl9pPr marL="2743200" algn="l" defTabSz="685800">
      <a:defRPr sz="135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66" userDrawn="1">
          <p15:clr>
            <a:srgbClr val="A4A3A4"/>
          </p15:clr>
        </p15:guide>
        <p15:guide id="2" pos="2897" userDrawn="1">
          <p15:clr>
            <a:srgbClr val="A4A3A4"/>
          </p15:clr>
        </p15:guide>
        <p15:guide id="3" orient="horz" pos="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ACBF"/>
    <a:srgbClr val="3724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3FDE45-AF77-4B5C-9715-49D594BDF05E}">
  <a:tblStyle styleId="{0E3FDE45-AF77-4B5C-9715-49D594BDF05E}" styleName="Светлый стиль 1 — акцент 2">
    <a:wholeTbl>
      <a:tcTxStyle>
        <a:fontRef idx="minor">
          <a:srgbClr val="000000"/>
        </a:fontRef>
        <a:schemeClr val="tx1"/>
      </a:tcTxStyle>
      <a:tcStyle>
        <a:tcBdr>
          <a:left>
            <a:ln w="12700">
              <a:noFill/>
            </a:ln>
          </a:left>
          <a:right>
            <a:ln w="12700">
              <a:noFill/>
            </a:ln>
          </a:right>
          <a:top>
            <a:ln w="12700">
              <a:solidFill>
                <a:schemeClr val="accent2"/>
              </a:solidFill>
            </a:ln>
          </a:top>
          <a:bottom>
            <a:ln w="12700">
              <a:solidFill>
                <a:schemeClr val="accent2"/>
              </a:solidFill>
            </a:ln>
          </a:bottom>
          <a:insideH>
            <a:ln w="12700">
              <a:noFill/>
            </a:ln>
          </a:insideH>
          <a:insideV>
            <a:ln w="12700">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fill>
          <a:solidFill>
            <a:schemeClr val="accent2">
              <a:alpha val="20000"/>
            </a:schemeClr>
          </a:solidFill>
        </a:fill>
      </a:tcStyle>
    </a:band2V>
    <a:lastCol>
      <a:tcStyle>
        <a:tcBdr/>
      </a:tcStyle>
    </a:lastCol>
    <a:firstCol>
      <a:tcStyle>
        <a:tcBdr/>
      </a:tcStyle>
    </a:firstCol>
    <a:lastRow>
      <a:tcStyle>
        <a:tcBdr>
          <a:top>
            <a:ln w="12700">
              <a:solidFill>
                <a:schemeClr val="accent2"/>
              </a:solidFill>
            </a:ln>
          </a:top>
        </a:tcBdr>
        <a:fill>
          <a:noFill/>
        </a:fill>
      </a:tcStyle>
    </a:lastRow>
    <a:seCell>
      <a:tcStyle>
        <a:tcBdr/>
      </a:tcStyle>
    </a:seCell>
    <a:swCell>
      <a:tcStyle>
        <a:tcBdr/>
      </a:tcStyle>
    </a:swCell>
    <a:firstRow>
      <a:tcStyle>
        <a:tcBdr>
          <a:bottom>
            <a:ln w="12700">
              <a:solidFill>
                <a:schemeClr val="accent2"/>
              </a:solidFill>
            </a:ln>
          </a:bottom>
        </a:tcBdr>
        <a:fill>
          <a:noFill/>
        </a:fill>
      </a:tcStyle>
    </a:firstRow>
    <a:neCell>
      <a:tcStyle>
        <a:tcBdr/>
      </a:tcStyle>
    </a:neCell>
    <a:nwCell>
      <a:tcStyle>
        <a:tcBdr/>
      </a:tcStyle>
    </a:nwCell>
  </a:tblStyle>
  <a:tblStyle styleId="{7E9639D4-E3E2-4D34-9284-5A2195B3D0D7}" styleName="Светлый стиль 2">
    <a:wholeTbl>
      <a:tcTxStyle>
        <a:fontRef idx="minor">
          <a:srgbClr val="000000"/>
        </a:fontRef>
        <a:schemeClr val="tx1"/>
      </a:tcTxStyle>
      <a:tcStyle>
        <a:tcBdr>
          <a:left>
            <a:lnRef idx="1">
              <a:schemeClr val="tx1"/>
            </a:lnRef>
          </a:left>
          <a:right>
            <a:lnRef idx="1">
              <a:schemeClr val="tx1"/>
            </a:lnRef>
          </a:right>
          <a:top>
            <a:lnRef idx="1">
              <a:schemeClr val="tx1"/>
            </a:lnRef>
          </a:top>
          <a:bottom>
            <a:lnRef idx="1">
              <a:schemeClr val="tx1"/>
            </a:lnRef>
          </a:bottom>
          <a:insideH>
            <a:ln w="12700">
              <a:noFill/>
            </a:ln>
          </a:insideH>
          <a:insideV>
            <a:ln w="12700">
              <a:noFill/>
            </a:ln>
          </a:insideV>
        </a:tcBdr>
        <a:fill>
          <a:noFill/>
        </a:fill>
      </a:tcStyle>
    </a:wholeTbl>
    <a:band1H>
      <a:tcStyle>
        <a:tcBdr>
          <a:top>
            <a:lnRef idx="1">
              <a:schemeClr val="tx1"/>
            </a:lnRef>
          </a:top>
          <a:bottom>
            <a:lnRef idx="1">
              <a:schemeClr val="tx1"/>
            </a:lnRef>
          </a:bottom>
        </a:tcBdr>
      </a:tcStyle>
    </a:band1H>
    <a:band2H>
      <a:tcStyle>
        <a:tcBdr/>
      </a:tcStyle>
    </a:band2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Style>
        <a:tcBdr/>
      </a:tcStyle>
    </a:lastCol>
    <a:firstCol>
      <a:tcStyle>
        <a:tcBdr/>
      </a:tcStyle>
    </a:firstCol>
    <a:lastRow>
      <a:tcStyle>
        <a:tcBdr>
          <a:top>
            <a:ln w="50800">
              <a:solidFill>
                <a:schemeClr val="tx1"/>
              </a:solidFill>
            </a:ln>
          </a:top>
        </a:tcBdr>
      </a:tcStyle>
    </a:lastRow>
    <a:seCell>
      <a:tcStyle>
        <a:tcBdr/>
      </a:tcStyle>
    </a:seCell>
    <a:swCell>
      <a:tcStyle>
        <a:tcBdr/>
      </a:tcStyle>
    </a:swCell>
    <a:firstRow>
      <a:tcTxStyle b="on">
        <a:fontRef idx="minor">
          <a:srgbClr val="000000"/>
        </a:fontRef>
        <a:schemeClr val="bg1"/>
      </a:tcTxStyle>
      <a:tcStyle>
        <a:tcBdr/>
        <a:fillRef idx="1">
          <a:schemeClr val="tx1"/>
        </a:fillRef>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87"/>
    <p:restoredTop sz="94659"/>
  </p:normalViewPr>
  <p:slideViewPr>
    <p:cSldViewPr snapToGrid="0" showGuides="1">
      <p:cViewPr varScale="1">
        <p:scale>
          <a:sx n="140" d="100"/>
          <a:sy n="140" d="100"/>
        </p:scale>
        <p:origin x="216" y="192"/>
      </p:cViewPr>
      <p:guideLst>
        <p:guide orient="horz" pos="3066"/>
        <p:guide pos="2897"/>
        <p:guide orient="horz" pos="9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7CDB-A634-4BCB-9E25-D08BC856E5C4}" type="doc">
      <dgm:prSet loTypeId="urn:microsoft.com/office/officeart/2005/8/layout/hProcess4" loCatId="process" qsTypeId="urn:microsoft.com/office/officeart/2005/8/quickstyle/simple1#3" qsCatId="simple" csTypeId="urn:microsoft.com/office/officeart/2005/8/colors/accent1_2" csCatId="accent1" phldr="1"/>
      <dgm:spPr bwMode="auto"/>
      <dgm:t>
        <a:bodyPr/>
        <a:lstStyle/>
        <a:p>
          <a:pPr>
            <a:defRPr/>
          </a:pPr>
          <a:endParaRPr lang="ru-RU"/>
        </a:p>
      </dgm:t>
    </dgm:pt>
    <dgm:pt modelId="{3086ACD7-C277-43CA-9CE5-1178B9EB6824}">
      <dgm:prSet phldrT="[Текст]"/>
      <dgm:spPr bwMode="auto"/>
      <dgm:t>
        <a:bodyPr/>
        <a:lstStyle/>
        <a:p>
          <a:pPr>
            <a:defRPr/>
          </a:pPr>
          <a:r>
            <a:rPr lang="en-US" b="0" i="0" dirty="0">
              <a:latin typeface="Montserrat" pitchFamily="2" charset="0"/>
            </a:rPr>
            <a:t>Upload</a:t>
          </a:r>
          <a:endParaRPr lang="ru-RU" b="0" i="0" dirty="0">
            <a:latin typeface="Montserrat" pitchFamily="2" charset="0"/>
          </a:endParaRPr>
        </a:p>
      </dgm:t>
    </dgm:pt>
    <dgm:pt modelId="{9FEA9886-2DAA-45E3-8008-4F05DC1A0B00}" type="parTrans" cxnId="{7AB7C915-D349-49D7-BDD2-78A4BD7711C9}">
      <dgm:prSet/>
      <dgm:spPr bwMode="auto"/>
      <dgm:t>
        <a:bodyPr/>
        <a:lstStyle/>
        <a:p>
          <a:pPr>
            <a:defRPr/>
          </a:pPr>
          <a:endParaRPr lang="ru-RU" b="0" i="0">
            <a:latin typeface="Montserrat" pitchFamily="2" charset="0"/>
          </a:endParaRPr>
        </a:p>
      </dgm:t>
    </dgm:pt>
    <dgm:pt modelId="{4490CA97-2EA5-475F-A3CE-8DB88456A274}" type="sibTrans" cxnId="{7AB7C915-D349-49D7-BDD2-78A4BD7711C9}">
      <dgm:prSet/>
      <dgm:spPr bwMode="auto"/>
      <dgm:t>
        <a:bodyPr/>
        <a:lstStyle/>
        <a:p>
          <a:pPr>
            <a:defRPr/>
          </a:pPr>
          <a:endParaRPr lang="ru-RU" b="0" i="0">
            <a:latin typeface="Montserrat" pitchFamily="2" charset="0"/>
          </a:endParaRPr>
        </a:p>
      </dgm:t>
    </dgm:pt>
    <dgm:pt modelId="{5D1A47A7-3957-41AC-8F27-E31FC2596174}">
      <dgm:prSet phldrT="[Текст]"/>
      <dgm:spPr bwMode="auto"/>
      <dgm:t>
        <a:bodyPr/>
        <a:lstStyle/>
        <a:p>
          <a:pPr>
            <a:defRPr/>
          </a:pPr>
          <a:r>
            <a:rPr lang="en-US" b="0" i="0" dirty="0">
              <a:latin typeface="Montserrat" pitchFamily="2" charset="0"/>
            </a:rPr>
            <a:t>Download</a:t>
          </a:r>
          <a:endParaRPr lang="ru-RU" b="0" i="0" dirty="0">
            <a:latin typeface="Montserrat" pitchFamily="2" charset="0"/>
          </a:endParaRPr>
        </a:p>
      </dgm:t>
    </dgm:pt>
    <dgm:pt modelId="{0A421244-F881-4DD1-90E8-8361C6D9EE42}" type="parTrans" cxnId="{218134E5-E291-444A-97E8-0B2234E4A4D6}">
      <dgm:prSet/>
      <dgm:spPr bwMode="auto"/>
      <dgm:t>
        <a:bodyPr/>
        <a:lstStyle/>
        <a:p>
          <a:pPr>
            <a:defRPr/>
          </a:pPr>
          <a:endParaRPr lang="ru-RU" b="0" i="0">
            <a:latin typeface="Montserrat" pitchFamily="2" charset="0"/>
          </a:endParaRPr>
        </a:p>
      </dgm:t>
    </dgm:pt>
    <dgm:pt modelId="{969EBB23-B5E0-4CA5-B47A-1346ABAC177C}" type="sibTrans" cxnId="{218134E5-E291-444A-97E8-0B2234E4A4D6}">
      <dgm:prSet/>
      <dgm:spPr bwMode="auto"/>
      <dgm:t>
        <a:bodyPr/>
        <a:lstStyle/>
        <a:p>
          <a:pPr>
            <a:defRPr/>
          </a:pPr>
          <a:endParaRPr lang="ru-RU" b="0" i="0">
            <a:latin typeface="Montserrat" pitchFamily="2" charset="0"/>
          </a:endParaRPr>
        </a:p>
      </dgm:t>
    </dgm:pt>
    <dgm:pt modelId="{93BA7419-9115-4560-9CA2-DBBDDE680442}">
      <dgm:prSet phldrT="[Текст]"/>
      <dgm:spPr bwMode="auto"/>
      <dgm:t>
        <a:bodyPr/>
        <a:lstStyle/>
        <a:p>
          <a:pPr>
            <a:defRPr/>
          </a:pPr>
          <a:r>
            <a:rPr lang="ru-RU" b="0" i="0" dirty="0">
              <a:latin typeface="Montserrat" pitchFamily="2" charset="0"/>
            </a:rPr>
            <a:t>Передача тестовых данных</a:t>
          </a:r>
        </a:p>
      </dgm:t>
    </dgm:pt>
    <dgm:pt modelId="{FACEA9BD-B526-4977-9FE3-AAF9D26F9091}" type="parTrans" cxnId="{CF74E5F7-F0D5-45BC-A773-F7A2EFDF00C2}">
      <dgm:prSet/>
      <dgm:spPr bwMode="auto"/>
      <dgm:t>
        <a:bodyPr/>
        <a:lstStyle/>
        <a:p>
          <a:pPr>
            <a:defRPr/>
          </a:pPr>
          <a:endParaRPr lang="ru-RU" b="0" i="0">
            <a:latin typeface="Montserrat" pitchFamily="2" charset="0"/>
          </a:endParaRPr>
        </a:p>
      </dgm:t>
    </dgm:pt>
    <dgm:pt modelId="{B780ACF6-30B8-4EB6-A15B-EAABBE7103A9}" type="sibTrans" cxnId="{CF74E5F7-F0D5-45BC-A773-F7A2EFDF00C2}">
      <dgm:prSet/>
      <dgm:spPr bwMode="auto"/>
      <dgm:t>
        <a:bodyPr/>
        <a:lstStyle/>
        <a:p>
          <a:pPr>
            <a:defRPr/>
          </a:pPr>
          <a:endParaRPr lang="ru-RU" b="0" i="0">
            <a:latin typeface="Montserrat" pitchFamily="2" charset="0"/>
          </a:endParaRPr>
        </a:p>
      </dgm:t>
    </dgm:pt>
    <dgm:pt modelId="{68269703-088D-4E01-B84A-783EEE4AD197}">
      <dgm:prSet phldrT="[Текст]"/>
      <dgm:spPr bwMode="auto"/>
      <dgm:t>
        <a:bodyPr/>
        <a:lstStyle/>
        <a:p>
          <a:r>
            <a:rPr lang="ru-RU" b="0" i="0" dirty="0">
              <a:latin typeface="Montserrat" pitchFamily="2" charset="0"/>
            </a:rPr>
            <a:t>Замер скорости</a:t>
          </a:r>
        </a:p>
      </dgm:t>
    </dgm:pt>
    <dgm:pt modelId="{F3005953-4F68-403D-8E7D-A4082C2806A0}" type="parTrans" cxnId="{97063FE4-4AC5-4CDF-8AD3-F7664A111E66}">
      <dgm:prSet/>
      <dgm:spPr bwMode="auto"/>
      <dgm:t>
        <a:bodyPr/>
        <a:lstStyle/>
        <a:p>
          <a:pPr>
            <a:defRPr/>
          </a:pPr>
          <a:endParaRPr lang="ru-RU" b="0" i="0">
            <a:latin typeface="Montserrat" pitchFamily="2" charset="0"/>
          </a:endParaRPr>
        </a:p>
      </dgm:t>
    </dgm:pt>
    <dgm:pt modelId="{4BF6DC6E-C637-473F-BAE4-28010FCD562C}" type="sibTrans" cxnId="{97063FE4-4AC5-4CDF-8AD3-F7664A111E66}">
      <dgm:prSet/>
      <dgm:spPr bwMode="auto"/>
      <dgm:t>
        <a:bodyPr/>
        <a:lstStyle/>
        <a:p>
          <a:pPr>
            <a:defRPr/>
          </a:pPr>
          <a:endParaRPr lang="ru-RU" b="0" i="0">
            <a:latin typeface="Montserrat" pitchFamily="2" charset="0"/>
          </a:endParaRPr>
        </a:p>
      </dgm:t>
    </dgm:pt>
    <dgm:pt modelId="{065F776D-8C3C-4F0E-AC72-D164156244DE}">
      <dgm:prSet phldrT="[Текст]"/>
      <dgm:spPr bwMode="auto"/>
      <dgm:t>
        <a:bodyPr/>
        <a:lstStyle/>
        <a:p>
          <a:pPr>
            <a:defRPr/>
          </a:pPr>
          <a:r>
            <a:rPr lang="en-US" b="0" i="0" dirty="0">
              <a:latin typeface="Montserrat" pitchFamily="2" charset="0"/>
            </a:rPr>
            <a:t>Ping</a:t>
          </a:r>
          <a:endParaRPr lang="ru-RU" b="0" i="0" dirty="0">
            <a:latin typeface="Montserrat" pitchFamily="2" charset="0"/>
          </a:endParaRPr>
        </a:p>
      </dgm:t>
    </dgm:pt>
    <dgm:pt modelId="{BFDD618D-14A3-4D29-A27C-5C9BB7DDD5A5}" type="parTrans" cxnId="{41126AA2-4EA2-411B-B90B-ABED4F9798EB}">
      <dgm:prSet/>
      <dgm:spPr bwMode="auto"/>
      <dgm:t>
        <a:bodyPr/>
        <a:lstStyle/>
        <a:p>
          <a:pPr>
            <a:defRPr/>
          </a:pPr>
          <a:endParaRPr lang="ru-RU" b="0" i="0">
            <a:latin typeface="Montserrat" pitchFamily="2" charset="0"/>
          </a:endParaRPr>
        </a:p>
      </dgm:t>
    </dgm:pt>
    <dgm:pt modelId="{F24C0D5C-5CB9-450A-BF2A-48E09BC7F98E}" type="sibTrans" cxnId="{41126AA2-4EA2-411B-B90B-ABED4F9798EB}">
      <dgm:prSet/>
      <dgm:spPr bwMode="auto"/>
      <dgm:t>
        <a:bodyPr/>
        <a:lstStyle/>
        <a:p>
          <a:pPr>
            <a:defRPr/>
          </a:pPr>
          <a:endParaRPr lang="ru-RU" b="0" i="0">
            <a:latin typeface="Montserrat" pitchFamily="2" charset="0"/>
          </a:endParaRPr>
        </a:p>
      </dgm:t>
    </dgm:pt>
    <dgm:pt modelId="{783339F4-073C-4FC0-A537-ADAEA6CB087A}">
      <dgm:prSet phldrT="[Текст]"/>
      <dgm:spPr bwMode="auto"/>
      <dgm:t>
        <a:bodyPr/>
        <a:lstStyle/>
        <a:p>
          <a:pPr>
            <a:defRPr/>
          </a:pPr>
          <a:r>
            <a:rPr lang="ru-RU" b="0" i="0" dirty="0">
              <a:latin typeface="Montserrat" pitchFamily="2" charset="0"/>
            </a:rPr>
            <a:t>Определение </a:t>
          </a:r>
          <a:r>
            <a:rPr lang="en-US" b="0" i="0" dirty="0">
              <a:latin typeface="Montserrat" pitchFamily="2" charset="0"/>
            </a:rPr>
            <a:t>IP</a:t>
          </a:r>
          <a:endParaRPr lang="ru-RU" b="0" i="0" dirty="0">
            <a:latin typeface="Montserrat" pitchFamily="2" charset="0"/>
          </a:endParaRPr>
        </a:p>
      </dgm:t>
    </dgm:pt>
    <dgm:pt modelId="{8629E7A2-A969-4D8F-92E2-5E56D73E06A2}" type="parTrans" cxnId="{3DD962E0-57EE-4951-AA43-A572086234AE}">
      <dgm:prSet/>
      <dgm:spPr bwMode="auto"/>
      <dgm:t>
        <a:bodyPr/>
        <a:lstStyle/>
        <a:p>
          <a:pPr>
            <a:defRPr/>
          </a:pPr>
          <a:endParaRPr lang="ru-RU" b="0" i="0">
            <a:latin typeface="Montserrat" pitchFamily="2" charset="0"/>
          </a:endParaRPr>
        </a:p>
      </dgm:t>
    </dgm:pt>
    <dgm:pt modelId="{33586362-E8B7-4440-A66E-90349A53F75C}" type="sibTrans" cxnId="{3DD962E0-57EE-4951-AA43-A572086234AE}">
      <dgm:prSet/>
      <dgm:spPr bwMode="auto"/>
      <dgm:t>
        <a:bodyPr/>
        <a:lstStyle/>
        <a:p>
          <a:pPr>
            <a:defRPr/>
          </a:pPr>
          <a:endParaRPr lang="ru-RU" b="0" i="0">
            <a:latin typeface="Montserrat" pitchFamily="2" charset="0"/>
          </a:endParaRPr>
        </a:p>
      </dgm:t>
    </dgm:pt>
    <dgm:pt modelId="{7DC4CA4B-ABDF-4897-8B6A-6B7A0813FC22}">
      <dgm:prSet phldrT="[Текст]"/>
      <dgm:spPr bwMode="auto"/>
      <dgm:t>
        <a:bodyPr/>
        <a:lstStyle/>
        <a:p>
          <a:pPr>
            <a:defRPr/>
          </a:pPr>
          <a:r>
            <a:rPr lang="ru-RU" b="0" i="0" dirty="0">
              <a:latin typeface="Montserrat" pitchFamily="2" charset="0"/>
            </a:rPr>
            <a:t>Измерение </a:t>
          </a:r>
          <a:r>
            <a:rPr lang="en-US" b="0" i="0" dirty="0">
              <a:latin typeface="Montserrat" pitchFamily="2" charset="0"/>
            </a:rPr>
            <a:t>ping</a:t>
          </a:r>
          <a:endParaRPr lang="ru-RU" b="0" i="0" dirty="0">
            <a:latin typeface="Montserrat" pitchFamily="2" charset="0"/>
          </a:endParaRPr>
        </a:p>
      </dgm:t>
    </dgm:pt>
    <dgm:pt modelId="{74A3C503-2213-4AEB-A75C-71337A0BC002}" type="parTrans" cxnId="{FB2B67AF-B3F6-4B6B-B06C-C18089AA4896}">
      <dgm:prSet/>
      <dgm:spPr bwMode="auto"/>
      <dgm:t>
        <a:bodyPr/>
        <a:lstStyle/>
        <a:p>
          <a:pPr>
            <a:defRPr/>
          </a:pPr>
          <a:endParaRPr lang="ru-RU" b="0" i="0">
            <a:latin typeface="Montserrat" pitchFamily="2" charset="0"/>
          </a:endParaRPr>
        </a:p>
      </dgm:t>
    </dgm:pt>
    <dgm:pt modelId="{17CA66C4-0173-4296-9C13-A088C7CB2970}" type="sibTrans" cxnId="{FB2B67AF-B3F6-4B6B-B06C-C18089AA4896}">
      <dgm:prSet/>
      <dgm:spPr bwMode="auto"/>
      <dgm:t>
        <a:bodyPr/>
        <a:lstStyle/>
        <a:p>
          <a:pPr>
            <a:defRPr/>
          </a:pPr>
          <a:endParaRPr lang="ru-RU" b="0" i="0">
            <a:latin typeface="Montserrat" pitchFamily="2" charset="0"/>
          </a:endParaRPr>
        </a:p>
      </dgm:t>
    </dgm:pt>
    <dgm:pt modelId="{5B14B369-209C-BD41-8DFD-9EED8E7B682D}">
      <dgm:prSet phldrT="[Текст]"/>
      <dgm:spPr bwMode="auto"/>
      <dgm:t>
        <a:bodyPr/>
        <a:lstStyle/>
        <a:p>
          <a:pPr>
            <a:defRPr/>
          </a:pPr>
          <a:r>
            <a:rPr lang="ru-RU" b="0" i="0" dirty="0">
              <a:latin typeface="Montserrat" pitchFamily="2" charset="0"/>
            </a:rPr>
            <a:t>Передача тестовых данных</a:t>
          </a:r>
        </a:p>
      </dgm:t>
    </dgm:pt>
    <dgm:pt modelId="{5AA6E445-B66C-D248-8BF5-5B60C3C78A2F}" type="parTrans" cxnId="{D573077F-A6AF-4643-B11C-6C2A02E73F1C}">
      <dgm:prSet/>
      <dgm:spPr/>
      <dgm:t>
        <a:bodyPr/>
        <a:lstStyle/>
        <a:p>
          <a:endParaRPr lang="ru-RU" b="0" i="0">
            <a:latin typeface="Montserrat" pitchFamily="2" charset="0"/>
          </a:endParaRPr>
        </a:p>
      </dgm:t>
    </dgm:pt>
    <dgm:pt modelId="{8847F2E3-D000-1F4C-B48B-6385A7CECB09}" type="sibTrans" cxnId="{D573077F-A6AF-4643-B11C-6C2A02E73F1C}">
      <dgm:prSet/>
      <dgm:spPr/>
      <dgm:t>
        <a:bodyPr/>
        <a:lstStyle/>
        <a:p>
          <a:endParaRPr lang="ru-RU" b="0" i="0">
            <a:latin typeface="Montserrat" pitchFamily="2" charset="0"/>
          </a:endParaRPr>
        </a:p>
      </dgm:t>
    </dgm:pt>
    <dgm:pt modelId="{C6443C6E-FD58-C748-AD4F-68F64130037B}">
      <dgm:prSet phldrT="[Текст]"/>
      <dgm:spPr bwMode="auto"/>
      <dgm:t>
        <a:bodyPr/>
        <a:lstStyle/>
        <a:p>
          <a:pPr>
            <a:defRPr/>
          </a:pPr>
          <a:r>
            <a:rPr lang="ru-RU" b="0" i="0" dirty="0">
              <a:latin typeface="Montserrat" pitchFamily="2" charset="0"/>
            </a:rPr>
            <a:t>Замер скорости</a:t>
          </a:r>
        </a:p>
      </dgm:t>
    </dgm:pt>
    <dgm:pt modelId="{B09735EC-A94C-8F48-9947-52AA489DE4C2}" type="parTrans" cxnId="{8828AABB-F43E-A342-B7AF-9EC06EA0E652}">
      <dgm:prSet/>
      <dgm:spPr/>
      <dgm:t>
        <a:bodyPr/>
        <a:lstStyle/>
        <a:p>
          <a:endParaRPr lang="ru-RU" b="0" i="0">
            <a:latin typeface="Montserrat" pitchFamily="2" charset="0"/>
          </a:endParaRPr>
        </a:p>
      </dgm:t>
    </dgm:pt>
    <dgm:pt modelId="{F1B77F0A-0766-E643-9F4D-D88BDE5E09A8}" type="sibTrans" cxnId="{8828AABB-F43E-A342-B7AF-9EC06EA0E652}">
      <dgm:prSet/>
      <dgm:spPr/>
      <dgm:t>
        <a:bodyPr/>
        <a:lstStyle/>
        <a:p>
          <a:endParaRPr lang="ru-RU" b="0" i="0">
            <a:latin typeface="Montserrat" pitchFamily="2" charset="0"/>
          </a:endParaRPr>
        </a:p>
      </dgm:t>
    </dgm:pt>
    <dgm:pt modelId="{5EAC3F48-2717-F942-BFC0-63CB4E76877E}">
      <dgm:prSet phldrT="[Текст]"/>
      <dgm:spPr bwMode="auto"/>
      <dgm:t>
        <a:bodyPr/>
        <a:lstStyle/>
        <a:p>
          <a:pPr>
            <a:defRPr/>
          </a:pPr>
          <a:r>
            <a:rPr lang="en-US" b="0" i="0" dirty="0">
              <a:latin typeface="Montserrat" pitchFamily="2" charset="0"/>
            </a:rPr>
            <a:t>POST JSON</a:t>
          </a:r>
          <a:endParaRPr lang="ru-RU" b="0" i="0" dirty="0">
            <a:latin typeface="Montserrat" pitchFamily="2" charset="0"/>
          </a:endParaRPr>
        </a:p>
      </dgm:t>
    </dgm:pt>
    <dgm:pt modelId="{F5CD2917-651C-3846-9574-D36EB8C25E02}" type="parTrans" cxnId="{6127857C-3F19-DF40-A08B-42410AD6E98F}">
      <dgm:prSet/>
      <dgm:spPr/>
      <dgm:t>
        <a:bodyPr/>
        <a:lstStyle/>
        <a:p>
          <a:endParaRPr lang="ru-RU" b="0" i="0">
            <a:latin typeface="Montserrat" pitchFamily="2" charset="0"/>
          </a:endParaRPr>
        </a:p>
      </dgm:t>
    </dgm:pt>
    <dgm:pt modelId="{E25F46FE-1355-4547-9E13-DF198A4453AE}" type="sibTrans" cxnId="{6127857C-3F19-DF40-A08B-42410AD6E98F}">
      <dgm:prSet/>
      <dgm:spPr/>
      <dgm:t>
        <a:bodyPr/>
        <a:lstStyle/>
        <a:p>
          <a:endParaRPr lang="ru-RU" b="0" i="0">
            <a:latin typeface="Montserrat" pitchFamily="2" charset="0"/>
          </a:endParaRPr>
        </a:p>
      </dgm:t>
    </dgm:pt>
    <dgm:pt modelId="{042B2E9C-EFF4-1742-90DC-ADAFD5C32416}">
      <dgm:prSet phldrT="[Текст]"/>
      <dgm:spPr bwMode="auto"/>
      <dgm:t>
        <a:bodyPr/>
        <a:lstStyle/>
        <a:p>
          <a:pPr>
            <a:defRPr/>
          </a:pPr>
          <a:r>
            <a:rPr lang="en-US" b="0" i="0" dirty="0">
              <a:latin typeface="Montserrat" pitchFamily="2" charset="0"/>
            </a:rPr>
            <a:t>POST JSON</a:t>
          </a:r>
          <a:endParaRPr lang="ru-RU" b="0" i="0" dirty="0">
            <a:latin typeface="Montserrat" pitchFamily="2" charset="0"/>
          </a:endParaRPr>
        </a:p>
      </dgm:t>
    </dgm:pt>
    <dgm:pt modelId="{2F3FFFC2-BF9F-0942-9A25-E08759DA57B8}" type="parTrans" cxnId="{3342C474-2127-684A-B129-C2AC9C262D71}">
      <dgm:prSet/>
      <dgm:spPr/>
      <dgm:t>
        <a:bodyPr/>
        <a:lstStyle/>
        <a:p>
          <a:endParaRPr lang="ru-RU" b="0" i="0">
            <a:latin typeface="Montserrat" pitchFamily="2" charset="0"/>
          </a:endParaRPr>
        </a:p>
      </dgm:t>
    </dgm:pt>
    <dgm:pt modelId="{3A717DF7-6370-EA4D-983C-281D37567B14}" type="sibTrans" cxnId="{3342C474-2127-684A-B129-C2AC9C262D71}">
      <dgm:prSet/>
      <dgm:spPr/>
      <dgm:t>
        <a:bodyPr/>
        <a:lstStyle/>
        <a:p>
          <a:endParaRPr lang="ru-RU" b="0" i="0">
            <a:latin typeface="Montserrat" pitchFamily="2" charset="0"/>
          </a:endParaRPr>
        </a:p>
      </dgm:t>
    </dgm:pt>
    <dgm:pt modelId="{0FEE7BF3-1433-1847-8D94-3986C7BF8387}">
      <dgm:prSet phldrT="[Текст]"/>
      <dgm:spPr bwMode="auto"/>
      <dgm:t>
        <a:bodyPr/>
        <a:lstStyle/>
        <a:p>
          <a:pPr>
            <a:defRPr/>
          </a:pPr>
          <a:r>
            <a:rPr lang="en-US" b="0" i="0" dirty="0">
              <a:latin typeface="Montserrat" pitchFamily="2" charset="0"/>
            </a:rPr>
            <a:t>POST JSON</a:t>
          </a:r>
          <a:endParaRPr lang="ru-RU" b="0" i="0" dirty="0">
            <a:latin typeface="Montserrat" pitchFamily="2" charset="0"/>
          </a:endParaRPr>
        </a:p>
      </dgm:t>
    </dgm:pt>
    <dgm:pt modelId="{5FB08AD0-D043-E34A-AABC-930BD24BA4C6}" type="parTrans" cxnId="{91276C93-95AB-2445-B939-9A443597DD24}">
      <dgm:prSet/>
      <dgm:spPr/>
      <dgm:t>
        <a:bodyPr/>
        <a:lstStyle/>
        <a:p>
          <a:endParaRPr lang="ru-RU" b="0" i="0">
            <a:latin typeface="Montserrat" pitchFamily="2" charset="0"/>
          </a:endParaRPr>
        </a:p>
      </dgm:t>
    </dgm:pt>
    <dgm:pt modelId="{F774A596-E829-AE47-8F36-67D872EE9797}" type="sibTrans" cxnId="{91276C93-95AB-2445-B939-9A443597DD24}">
      <dgm:prSet/>
      <dgm:spPr/>
      <dgm:t>
        <a:bodyPr/>
        <a:lstStyle/>
        <a:p>
          <a:endParaRPr lang="ru-RU" b="0" i="0">
            <a:latin typeface="Montserrat" pitchFamily="2" charset="0"/>
          </a:endParaRPr>
        </a:p>
      </dgm:t>
    </dgm:pt>
    <dgm:pt modelId="{EA56B9A3-7F3F-4000-8753-1B5EF662ECA8}" type="pres">
      <dgm:prSet presAssocID="{07C77CDB-A634-4BCB-9E25-D08BC856E5C4}" presName="Name0" presStyleCnt="0">
        <dgm:presLayoutVars>
          <dgm:dir/>
          <dgm:animLvl val="lvl"/>
          <dgm:resizeHandles val="exact"/>
        </dgm:presLayoutVars>
      </dgm:prSet>
      <dgm:spPr bwMode="auto"/>
    </dgm:pt>
    <dgm:pt modelId="{C78C6240-736E-4457-AF3B-F57809EAFBB4}" type="pres">
      <dgm:prSet presAssocID="{07C77CDB-A634-4BCB-9E25-D08BC856E5C4}" presName="tSp" presStyleCnt="0"/>
      <dgm:spPr bwMode="auto"/>
    </dgm:pt>
    <dgm:pt modelId="{C8C19EC9-FF79-4290-8BFB-A5EB279226F4}" type="pres">
      <dgm:prSet presAssocID="{07C77CDB-A634-4BCB-9E25-D08BC856E5C4}" presName="bSp" presStyleCnt="0"/>
      <dgm:spPr bwMode="auto"/>
    </dgm:pt>
    <dgm:pt modelId="{2A1AB31F-0E92-4DD5-8052-D08CA4CBC6AB}" type="pres">
      <dgm:prSet presAssocID="{07C77CDB-A634-4BCB-9E25-D08BC856E5C4}" presName="process" presStyleCnt="0"/>
      <dgm:spPr bwMode="auto"/>
    </dgm:pt>
    <dgm:pt modelId="{72A4E2B0-AEAC-4AC3-809B-FA938DF2932F}" type="pres">
      <dgm:prSet presAssocID="{3086ACD7-C277-43CA-9CE5-1178B9EB6824}" presName="composite1" presStyleCnt="0"/>
      <dgm:spPr bwMode="auto"/>
    </dgm:pt>
    <dgm:pt modelId="{942AA85E-DF0A-4B11-9153-0CB980E17A95}" type="pres">
      <dgm:prSet presAssocID="{3086ACD7-C277-43CA-9CE5-1178B9EB6824}" presName="dummyNode1" presStyleLbl="node1" presStyleIdx="0" presStyleCnt="3"/>
      <dgm:spPr bwMode="auto"/>
    </dgm:pt>
    <dgm:pt modelId="{09C79E23-72EA-4E13-B1E3-819891B7820D}" type="pres">
      <dgm:prSet presAssocID="{3086ACD7-C277-43CA-9CE5-1178B9EB6824}" presName="childNode1" presStyleLbl="bgAcc1" presStyleIdx="0" presStyleCnt="3">
        <dgm:presLayoutVars>
          <dgm:bulletEnabled val="1"/>
        </dgm:presLayoutVars>
      </dgm:prSet>
      <dgm:spPr bwMode="auto"/>
    </dgm:pt>
    <dgm:pt modelId="{46D4504C-61A5-462C-8AA6-A2C83A8D4822}" type="pres">
      <dgm:prSet presAssocID="{3086ACD7-C277-43CA-9CE5-1178B9EB6824}" presName="childNode1tx" presStyleLbl="bgAcc1" presStyleIdx="0" presStyleCnt="3">
        <dgm:presLayoutVars>
          <dgm:bulletEnabled val="1"/>
        </dgm:presLayoutVars>
      </dgm:prSet>
      <dgm:spPr bwMode="auto"/>
    </dgm:pt>
    <dgm:pt modelId="{102DEEDD-176B-4349-98D0-0A1686F61BDA}" type="pres">
      <dgm:prSet presAssocID="{3086ACD7-C277-43CA-9CE5-1178B9EB6824}" presName="parentNode1" presStyleLbl="node1" presStyleIdx="0" presStyleCnt="3" custLinFactNeighborX="3359" custLinFactNeighborY="8647">
        <dgm:presLayoutVars>
          <dgm:chMax val="1"/>
          <dgm:bulletEnabled val="1"/>
        </dgm:presLayoutVars>
      </dgm:prSet>
      <dgm:spPr bwMode="auto"/>
    </dgm:pt>
    <dgm:pt modelId="{3F51A2C0-A0F8-4E41-94E2-C1829EF069F6}" type="pres">
      <dgm:prSet presAssocID="{3086ACD7-C277-43CA-9CE5-1178B9EB6824}" presName="connSite1" presStyleCnt="0"/>
      <dgm:spPr bwMode="auto"/>
    </dgm:pt>
    <dgm:pt modelId="{DB7C6154-34A0-4ED6-AFC9-88C56DB0DFCC}" type="pres">
      <dgm:prSet presAssocID="{4490CA97-2EA5-475F-A3CE-8DB88456A274}" presName="Name9" presStyleLbl="sibTrans2D1" presStyleIdx="0" presStyleCnt="2"/>
      <dgm:spPr bwMode="auto"/>
    </dgm:pt>
    <dgm:pt modelId="{C3EE9F8B-7586-EC45-B076-5F6335688F99}" type="pres">
      <dgm:prSet presAssocID="{5D1A47A7-3957-41AC-8F27-E31FC2596174}" presName="composite2" presStyleCnt="0"/>
      <dgm:spPr/>
    </dgm:pt>
    <dgm:pt modelId="{F90A12A9-D366-3643-9128-B5FD8F7784FE}" type="pres">
      <dgm:prSet presAssocID="{5D1A47A7-3957-41AC-8F27-E31FC2596174}" presName="dummyNode2" presStyleLbl="node1" presStyleIdx="0" presStyleCnt="3"/>
      <dgm:spPr/>
    </dgm:pt>
    <dgm:pt modelId="{6A9F8E4A-125C-D542-BD15-14F29E81C5D4}" type="pres">
      <dgm:prSet presAssocID="{5D1A47A7-3957-41AC-8F27-E31FC2596174}" presName="childNode2" presStyleLbl="bgAcc1" presStyleIdx="1" presStyleCnt="3">
        <dgm:presLayoutVars>
          <dgm:bulletEnabled val="1"/>
        </dgm:presLayoutVars>
      </dgm:prSet>
      <dgm:spPr/>
    </dgm:pt>
    <dgm:pt modelId="{6DF079B5-5358-1348-B6AB-2AF2348DFDC1}" type="pres">
      <dgm:prSet presAssocID="{5D1A47A7-3957-41AC-8F27-E31FC2596174}" presName="childNode2tx" presStyleLbl="bgAcc1" presStyleIdx="1" presStyleCnt="3">
        <dgm:presLayoutVars>
          <dgm:bulletEnabled val="1"/>
        </dgm:presLayoutVars>
      </dgm:prSet>
      <dgm:spPr/>
    </dgm:pt>
    <dgm:pt modelId="{51CEFDCE-0802-9A48-BD49-BD8E5DE3BA96}" type="pres">
      <dgm:prSet presAssocID="{5D1A47A7-3957-41AC-8F27-E31FC2596174}" presName="parentNode2" presStyleLbl="node1" presStyleIdx="1" presStyleCnt="3">
        <dgm:presLayoutVars>
          <dgm:chMax val="0"/>
          <dgm:bulletEnabled val="1"/>
        </dgm:presLayoutVars>
      </dgm:prSet>
      <dgm:spPr/>
    </dgm:pt>
    <dgm:pt modelId="{8B006477-36A5-CA4A-BAB1-0E6FD4647974}" type="pres">
      <dgm:prSet presAssocID="{5D1A47A7-3957-41AC-8F27-E31FC2596174}" presName="connSite2" presStyleCnt="0"/>
      <dgm:spPr/>
    </dgm:pt>
    <dgm:pt modelId="{6767A919-66D4-844C-96BA-D6A4FE7253CB}" type="pres">
      <dgm:prSet presAssocID="{969EBB23-B5E0-4CA5-B47A-1346ABAC177C}" presName="Name18" presStyleLbl="sibTrans2D1" presStyleIdx="1" presStyleCnt="2"/>
      <dgm:spPr/>
    </dgm:pt>
    <dgm:pt modelId="{CF519133-A041-104D-9F58-E7A426F5558F}" type="pres">
      <dgm:prSet presAssocID="{065F776D-8C3C-4F0E-AC72-D164156244DE}" presName="composite1" presStyleCnt="0"/>
      <dgm:spPr/>
    </dgm:pt>
    <dgm:pt modelId="{57590F92-8DC7-5F4B-A607-228F93DF6184}" type="pres">
      <dgm:prSet presAssocID="{065F776D-8C3C-4F0E-AC72-D164156244DE}" presName="dummyNode1" presStyleLbl="node1" presStyleIdx="1" presStyleCnt="3"/>
      <dgm:spPr/>
    </dgm:pt>
    <dgm:pt modelId="{48E09607-0767-4841-BF5C-B35BCD3DC324}" type="pres">
      <dgm:prSet presAssocID="{065F776D-8C3C-4F0E-AC72-D164156244DE}" presName="childNode1" presStyleLbl="bgAcc1" presStyleIdx="2" presStyleCnt="3">
        <dgm:presLayoutVars>
          <dgm:bulletEnabled val="1"/>
        </dgm:presLayoutVars>
      </dgm:prSet>
      <dgm:spPr/>
    </dgm:pt>
    <dgm:pt modelId="{8FB05541-731D-384D-880A-A40BEE8B1103}" type="pres">
      <dgm:prSet presAssocID="{065F776D-8C3C-4F0E-AC72-D164156244DE}" presName="childNode1tx" presStyleLbl="bgAcc1" presStyleIdx="2" presStyleCnt="3">
        <dgm:presLayoutVars>
          <dgm:bulletEnabled val="1"/>
        </dgm:presLayoutVars>
      </dgm:prSet>
      <dgm:spPr/>
    </dgm:pt>
    <dgm:pt modelId="{83AA413C-C5CB-BC40-B034-5DB09DDB9ACE}" type="pres">
      <dgm:prSet presAssocID="{065F776D-8C3C-4F0E-AC72-D164156244DE}" presName="parentNode1" presStyleLbl="node1" presStyleIdx="2" presStyleCnt="3">
        <dgm:presLayoutVars>
          <dgm:chMax val="1"/>
          <dgm:bulletEnabled val="1"/>
        </dgm:presLayoutVars>
      </dgm:prSet>
      <dgm:spPr/>
    </dgm:pt>
    <dgm:pt modelId="{891F24F8-AC73-094D-BD3E-9110CB379925}" type="pres">
      <dgm:prSet presAssocID="{065F776D-8C3C-4F0E-AC72-D164156244DE}" presName="connSite1" presStyleCnt="0"/>
      <dgm:spPr/>
    </dgm:pt>
  </dgm:ptLst>
  <dgm:cxnLst>
    <dgm:cxn modelId="{8C53D013-A7AB-AA4A-BEB9-F1AA06828C25}" type="presOf" srcId="{065F776D-8C3C-4F0E-AC72-D164156244DE}" destId="{83AA413C-C5CB-BC40-B034-5DB09DDB9ACE}" srcOrd="0" destOrd="0" presId="urn:microsoft.com/office/officeart/2005/8/layout/hProcess4"/>
    <dgm:cxn modelId="{860DEF13-AF05-064F-81A8-FEB9493A55DA}" type="presOf" srcId="{783339F4-073C-4FC0-A537-ADAEA6CB087A}" destId="{48E09607-0767-4841-BF5C-B35BCD3DC324}" srcOrd="0" destOrd="0" presId="urn:microsoft.com/office/officeart/2005/8/layout/hProcess4"/>
    <dgm:cxn modelId="{7AB7C915-D349-49D7-BDD2-78A4BD7711C9}" srcId="{07C77CDB-A634-4BCB-9E25-D08BC856E5C4}" destId="{3086ACD7-C277-43CA-9CE5-1178B9EB6824}" srcOrd="0" destOrd="0" parTransId="{9FEA9886-2DAA-45E3-8008-4F05DC1A0B00}" sibTransId="{4490CA97-2EA5-475F-A3CE-8DB88456A274}"/>
    <dgm:cxn modelId="{A318EE16-C4C5-AB4C-81C2-4219B20D5953}" type="presOf" srcId="{5B14B369-209C-BD41-8DFD-9EED8E7B682D}" destId="{09C79E23-72EA-4E13-B1E3-819891B7820D}" srcOrd="0" destOrd="0" presId="urn:microsoft.com/office/officeart/2005/8/layout/hProcess4"/>
    <dgm:cxn modelId="{D4432320-9A6E-EC42-B739-FC235741FE40}" type="presOf" srcId="{0FEE7BF3-1433-1847-8D94-3986C7BF8387}" destId="{8FB05541-731D-384D-880A-A40BEE8B1103}" srcOrd="1" destOrd="2" presId="urn:microsoft.com/office/officeart/2005/8/layout/hProcess4"/>
    <dgm:cxn modelId="{F9377927-F5CD-794D-A375-4773AD12FED6}" type="presOf" srcId="{969EBB23-B5E0-4CA5-B47A-1346ABAC177C}" destId="{6767A919-66D4-844C-96BA-D6A4FE7253CB}" srcOrd="0" destOrd="0" presId="urn:microsoft.com/office/officeart/2005/8/layout/hProcess4"/>
    <dgm:cxn modelId="{1744DC3A-D9B2-3544-BDFD-9482150222BE}" type="presOf" srcId="{783339F4-073C-4FC0-A537-ADAEA6CB087A}" destId="{8FB05541-731D-384D-880A-A40BEE8B1103}" srcOrd="1" destOrd="0" presId="urn:microsoft.com/office/officeart/2005/8/layout/hProcess4"/>
    <dgm:cxn modelId="{C79A914A-34FC-43F1-B641-AF218228EF29}" type="presOf" srcId="{4490CA97-2EA5-475F-A3CE-8DB88456A274}" destId="{DB7C6154-34A0-4ED6-AFC9-88C56DB0DFCC}" srcOrd="0" destOrd="0" presId="urn:microsoft.com/office/officeart/2005/8/layout/hProcess4"/>
    <dgm:cxn modelId="{7DBA8F4E-4E7C-0845-BA03-0D2B3C2C1BD0}" type="presOf" srcId="{5EAC3F48-2717-F942-BFC0-63CB4E76877E}" destId="{09C79E23-72EA-4E13-B1E3-819891B7820D}" srcOrd="0" destOrd="2" presId="urn:microsoft.com/office/officeart/2005/8/layout/hProcess4"/>
    <dgm:cxn modelId="{E27AFF55-0D13-449E-9C2B-DBF061F05C98}" type="presOf" srcId="{07C77CDB-A634-4BCB-9E25-D08BC856E5C4}" destId="{EA56B9A3-7F3F-4000-8753-1B5EF662ECA8}" srcOrd="0" destOrd="0" presId="urn:microsoft.com/office/officeart/2005/8/layout/hProcess4"/>
    <dgm:cxn modelId="{C000E558-D050-2049-A5AE-1F066B1604C3}" type="presOf" srcId="{C6443C6E-FD58-C748-AD4F-68F64130037B}" destId="{09C79E23-72EA-4E13-B1E3-819891B7820D}" srcOrd="0" destOrd="1" presId="urn:microsoft.com/office/officeart/2005/8/layout/hProcess4"/>
    <dgm:cxn modelId="{3342C474-2127-684A-B129-C2AC9C262D71}" srcId="{5D1A47A7-3957-41AC-8F27-E31FC2596174}" destId="{042B2E9C-EFF4-1742-90DC-ADAFD5C32416}" srcOrd="2" destOrd="0" parTransId="{2F3FFFC2-BF9F-0942-9A25-E08759DA57B8}" sibTransId="{3A717DF7-6370-EA4D-983C-281D37567B14}"/>
    <dgm:cxn modelId="{3095E677-5CA5-3447-A8C4-F4EB50218BC9}" type="presOf" srcId="{68269703-088D-4E01-B84A-783EEE4AD197}" destId="{6A9F8E4A-125C-D542-BD15-14F29E81C5D4}" srcOrd="0" destOrd="1" presId="urn:microsoft.com/office/officeart/2005/8/layout/hProcess4"/>
    <dgm:cxn modelId="{6127857C-3F19-DF40-A08B-42410AD6E98F}" srcId="{3086ACD7-C277-43CA-9CE5-1178B9EB6824}" destId="{5EAC3F48-2717-F942-BFC0-63CB4E76877E}" srcOrd="2" destOrd="0" parTransId="{F5CD2917-651C-3846-9574-D36EB8C25E02}" sibTransId="{E25F46FE-1355-4547-9E13-DF198A4453AE}"/>
    <dgm:cxn modelId="{D573077F-A6AF-4643-B11C-6C2A02E73F1C}" srcId="{3086ACD7-C277-43CA-9CE5-1178B9EB6824}" destId="{5B14B369-209C-BD41-8DFD-9EED8E7B682D}" srcOrd="0" destOrd="0" parTransId="{5AA6E445-B66C-D248-8BF5-5B60C3C78A2F}" sibTransId="{8847F2E3-D000-1F4C-B48B-6385A7CECB09}"/>
    <dgm:cxn modelId="{D37F6B7F-4E7D-564A-94C3-3EDF4BE7740B}" type="presOf" srcId="{5D1A47A7-3957-41AC-8F27-E31FC2596174}" destId="{51CEFDCE-0802-9A48-BD49-BD8E5DE3BA96}" srcOrd="0" destOrd="0" presId="urn:microsoft.com/office/officeart/2005/8/layout/hProcess4"/>
    <dgm:cxn modelId="{4273F780-C33A-8C46-BE2C-D35AF3097487}" type="presOf" srcId="{5EAC3F48-2717-F942-BFC0-63CB4E76877E}" destId="{46D4504C-61A5-462C-8AA6-A2C83A8D4822}" srcOrd="1" destOrd="2" presId="urn:microsoft.com/office/officeart/2005/8/layout/hProcess4"/>
    <dgm:cxn modelId="{D8D15488-1820-44E5-AD97-5A2CC23078B3}" type="presOf" srcId="{3086ACD7-C277-43CA-9CE5-1178B9EB6824}" destId="{102DEEDD-176B-4349-98D0-0A1686F61BDA}" srcOrd="0" destOrd="0" presId="urn:microsoft.com/office/officeart/2005/8/layout/hProcess4"/>
    <dgm:cxn modelId="{130CBF92-BE92-2B4D-95DB-703E5AA458FA}" type="presOf" srcId="{C6443C6E-FD58-C748-AD4F-68F64130037B}" destId="{46D4504C-61A5-462C-8AA6-A2C83A8D4822}" srcOrd="1" destOrd="1" presId="urn:microsoft.com/office/officeart/2005/8/layout/hProcess4"/>
    <dgm:cxn modelId="{91276C93-95AB-2445-B939-9A443597DD24}" srcId="{065F776D-8C3C-4F0E-AC72-D164156244DE}" destId="{0FEE7BF3-1433-1847-8D94-3986C7BF8387}" srcOrd="2" destOrd="0" parTransId="{5FB08AD0-D043-E34A-AABC-930BD24BA4C6}" sibTransId="{F774A596-E829-AE47-8F36-67D872EE9797}"/>
    <dgm:cxn modelId="{41126AA2-4EA2-411B-B90B-ABED4F9798EB}" srcId="{07C77CDB-A634-4BCB-9E25-D08BC856E5C4}" destId="{065F776D-8C3C-4F0E-AC72-D164156244DE}" srcOrd="2" destOrd="0" parTransId="{BFDD618D-14A3-4D29-A27C-5C9BB7DDD5A5}" sibTransId="{F24C0D5C-5CB9-450A-BF2A-48E09BC7F98E}"/>
    <dgm:cxn modelId="{E12B45A6-669C-7848-A98C-B1BFD4BAF638}" type="presOf" srcId="{5B14B369-209C-BD41-8DFD-9EED8E7B682D}" destId="{46D4504C-61A5-462C-8AA6-A2C83A8D4822}" srcOrd="1" destOrd="0" presId="urn:microsoft.com/office/officeart/2005/8/layout/hProcess4"/>
    <dgm:cxn modelId="{FB2B67AF-B3F6-4B6B-B06C-C18089AA4896}" srcId="{065F776D-8C3C-4F0E-AC72-D164156244DE}" destId="{7DC4CA4B-ABDF-4897-8B6A-6B7A0813FC22}" srcOrd="1" destOrd="0" parTransId="{74A3C503-2213-4AEB-A75C-71337A0BC002}" sibTransId="{17CA66C4-0173-4296-9C13-A088C7CB2970}"/>
    <dgm:cxn modelId="{1795F3B0-196A-4141-AD31-AA475316F0DF}" type="presOf" srcId="{93BA7419-9115-4560-9CA2-DBBDDE680442}" destId="{6A9F8E4A-125C-D542-BD15-14F29E81C5D4}" srcOrd="0" destOrd="0" presId="urn:microsoft.com/office/officeart/2005/8/layout/hProcess4"/>
    <dgm:cxn modelId="{4998F7B6-E0C3-6948-BBD5-E65E279DF8A3}" type="presOf" srcId="{7DC4CA4B-ABDF-4897-8B6A-6B7A0813FC22}" destId="{48E09607-0767-4841-BF5C-B35BCD3DC324}" srcOrd="0" destOrd="1" presId="urn:microsoft.com/office/officeart/2005/8/layout/hProcess4"/>
    <dgm:cxn modelId="{8828AABB-F43E-A342-B7AF-9EC06EA0E652}" srcId="{3086ACD7-C277-43CA-9CE5-1178B9EB6824}" destId="{C6443C6E-FD58-C748-AD4F-68F64130037B}" srcOrd="1" destOrd="0" parTransId="{B09735EC-A94C-8F48-9947-52AA489DE4C2}" sibTransId="{F1B77F0A-0766-E643-9F4D-D88BDE5E09A8}"/>
    <dgm:cxn modelId="{7BC966CE-5B41-2C46-AC5C-9713550E77F8}" type="presOf" srcId="{042B2E9C-EFF4-1742-90DC-ADAFD5C32416}" destId="{6A9F8E4A-125C-D542-BD15-14F29E81C5D4}" srcOrd="0" destOrd="2" presId="urn:microsoft.com/office/officeart/2005/8/layout/hProcess4"/>
    <dgm:cxn modelId="{CA5467D6-4DC1-3547-B633-145445C9818D}" type="presOf" srcId="{93BA7419-9115-4560-9CA2-DBBDDE680442}" destId="{6DF079B5-5358-1348-B6AB-2AF2348DFDC1}" srcOrd="1" destOrd="0" presId="urn:microsoft.com/office/officeart/2005/8/layout/hProcess4"/>
    <dgm:cxn modelId="{81F4EBD9-B115-8C4E-9F76-47708BB5B59C}" type="presOf" srcId="{7DC4CA4B-ABDF-4897-8B6A-6B7A0813FC22}" destId="{8FB05541-731D-384D-880A-A40BEE8B1103}" srcOrd="1" destOrd="1" presId="urn:microsoft.com/office/officeart/2005/8/layout/hProcess4"/>
    <dgm:cxn modelId="{BAB3FCDD-C76E-1F45-BCD9-9C672A449E01}" type="presOf" srcId="{042B2E9C-EFF4-1742-90DC-ADAFD5C32416}" destId="{6DF079B5-5358-1348-B6AB-2AF2348DFDC1}" srcOrd="1" destOrd="2" presId="urn:microsoft.com/office/officeart/2005/8/layout/hProcess4"/>
    <dgm:cxn modelId="{3DD962E0-57EE-4951-AA43-A572086234AE}" srcId="{065F776D-8C3C-4F0E-AC72-D164156244DE}" destId="{783339F4-073C-4FC0-A537-ADAEA6CB087A}" srcOrd="0" destOrd="0" parTransId="{8629E7A2-A969-4D8F-92E2-5E56D73E06A2}" sibTransId="{33586362-E8B7-4440-A66E-90349A53F75C}"/>
    <dgm:cxn modelId="{97063FE4-4AC5-4CDF-8AD3-F7664A111E66}" srcId="{5D1A47A7-3957-41AC-8F27-E31FC2596174}" destId="{68269703-088D-4E01-B84A-783EEE4AD197}" srcOrd="1" destOrd="0" parTransId="{F3005953-4F68-403D-8E7D-A4082C2806A0}" sibTransId="{4BF6DC6E-C637-473F-BAE4-28010FCD562C}"/>
    <dgm:cxn modelId="{218134E5-E291-444A-97E8-0B2234E4A4D6}" srcId="{07C77CDB-A634-4BCB-9E25-D08BC856E5C4}" destId="{5D1A47A7-3957-41AC-8F27-E31FC2596174}" srcOrd="1" destOrd="0" parTransId="{0A421244-F881-4DD1-90E8-8361C6D9EE42}" sibTransId="{969EBB23-B5E0-4CA5-B47A-1346ABAC177C}"/>
    <dgm:cxn modelId="{61E9C7E7-257E-4243-8B4E-0BBF132E7971}" type="presOf" srcId="{68269703-088D-4E01-B84A-783EEE4AD197}" destId="{6DF079B5-5358-1348-B6AB-2AF2348DFDC1}" srcOrd="1" destOrd="1" presId="urn:microsoft.com/office/officeart/2005/8/layout/hProcess4"/>
    <dgm:cxn modelId="{74D281ED-A658-BC43-91E1-C2F780551A88}" type="presOf" srcId="{0FEE7BF3-1433-1847-8D94-3986C7BF8387}" destId="{48E09607-0767-4841-BF5C-B35BCD3DC324}" srcOrd="0" destOrd="2" presId="urn:microsoft.com/office/officeart/2005/8/layout/hProcess4"/>
    <dgm:cxn modelId="{CF74E5F7-F0D5-45BC-A773-F7A2EFDF00C2}" srcId="{5D1A47A7-3957-41AC-8F27-E31FC2596174}" destId="{93BA7419-9115-4560-9CA2-DBBDDE680442}" srcOrd="0" destOrd="0" parTransId="{FACEA9BD-B526-4977-9FE3-AAF9D26F9091}" sibTransId="{B780ACF6-30B8-4EB6-A15B-EAABBE7103A9}"/>
    <dgm:cxn modelId="{AA6895EA-4232-4AF1-B047-8BE65E0557D8}" type="presParOf" srcId="{EA56B9A3-7F3F-4000-8753-1B5EF662ECA8}" destId="{C78C6240-736E-4457-AF3B-F57809EAFBB4}" srcOrd="0" destOrd="0" presId="urn:microsoft.com/office/officeart/2005/8/layout/hProcess4"/>
    <dgm:cxn modelId="{32F2E55B-5C01-4819-91CB-0EB244E2C585}" type="presParOf" srcId="{EA56B9A3-7F3F-4000-8753-1B5EF662ECA8}" destId="{C8C19EC9-FF79-4290-8BFB-A5EB279226F4}" srcOrd="1" destOrd="0" presId="urn:microsoft.com/office/officeart/2005/8/layout/hProcess4"/>
    <dgm:cxn modelId="{B2F09115-CFFD-401C-8741-1A83A8E6B1B4}" type="presParOf" srcId="{EA56B9A3-7F3F-4000-8753-1B5EF662ECA8}" destId="{2A1AB31F-0E92-4DD5-8052-D08CA4CBC6AB}" srcOrd="2" destOrd="0" presId="urn:microsoft.com/office/officeart/2005/8/layout/hProcess4"/>
    <dgm:cxn modelId="{9182E522-DD21-40E8-9030-F8018E2BB086}" type="presParOf" srcId="{2A1AB31F-0E92-4DD5-8052-D08CA4CBC6AB}" destId="{72A4E2B0-AEAC-4AC3-809B-FA938DF2932F}" srcOrd="0" destOrd="0" presId="urn:microsoft.com/office/officeart/2005/8/layout/hProcess4"/>
    <dgm:cxn modelId="{DCAC3404-0178-4054-B3C3-CA5483F56B7B}" type="presParOf" srcId="{72A4E2B0-AEAC-4AC3-809B-FA938DF2932F}" destId="{942AA85E-DF0A-4B11-9153-0CB980E17A95}" srcOrd="0" destOrd="0" presId="urn:microsoft.com/office/officeart/2005/8/layout/hProcess4"/>
    <dgm:cxn modelId="{1DDBF758-3272-4A10-9124-959F671C517E}" type="presParOf" srcId="{72A4E2B0-AEAC-4AC3-809B-FA938DF2932F}" destId="{09C79E23-72EA-4E13-B1E3-819891B7820D}" srcOrd="1" destOrd="0" presId="urn:microsoft.com/office/officeart/2005/8/layout/hProcess4"/>
    <dgm:cxn modelId="{282FF3C7-C6BB-4D66-8E5D-5FB3A9BD5F7E}" type="presParOf" srcId="{72A4E2B0-AEAC-4AC3-809B-FA938DF2932F}" destId="{46D4504C-61A5-462C-8AA6-A2C83A8D4822}" srcOrd="2" destOrd="0" presId="urn:microsoft.com/office/officeart/2005/8/layout/hProcess4"/>
    <dgm:cxn modelId="{AEAA4094-B05A-4E09-9228-8BC04ADECCB0}" type="presParOf" srcId="{72A4E2B0-AEAC-4AC3-809B-FA938DF2932F}" destId="{102DEEDD-176B-4349-98D0-0A1686F61BDA}" srcOrd="3" destOrd="0" presId="urn:microsoft.com/office/officeart/2005/8/layout/hProcess4"/>
    <dgm:cxn modelId="{E9E58BC3-FAB4-488D-B379-9D5072AC13C3}" type="presParOf" srcId="{72A4E2B0-AEAC-4AC3-809B-FA938DF2932F}" destId="{3F51A2C0-A0F8-4E41-94E2-C1829EF069F6}" srcOrd="4" destOrd="0" presId="urn:microsoft.com/office/officeart/2005/8/layout/hProcess4"/>
    <dgm:cxn modelId="{16C1696A-3FEB-446E-88E5-CB316E69084D}" type="presParOf" srcId="{2A1AB31F-0E92-4DD5-8052-D08CA4CBC6AB}" destId="{DB7C6154-34A0-4ED6-AFC9-88C56DB0DFCC}" srcOrd="1" destOrd="0" presId="urn:microsoft.com/office/officeart/2005/8/layout/hProcess4"/>
    <dgm:cxn modelId="{0AC76543-5489-B34E-B62B-E83BCD7EACA9}" type="presParOf" srcId="{2A1AB31F-0E92-4DD5-8052-D08CA4CBC6AB}" destId="{C3EE9F8B-7586-EC45-B076-5F6335688F99}" srcOrd="2" destOrd="0" presId="urn:microsoft.com/office/officeart/2005/8/layout/hProcess4"/>
    <dgm:cxn modelId="{A0B750DF-67A3-D143-B5B5-49645F167446}" type="presParOf" srcId="{C3EE9F8B-7586-EC45-B076-5F6335688F99}" destId="{F90A12A9-D366-3643-9128-B5FD8F7784FE}" srcOrd="0" destOrd="0" presId="urn:microsoft.com/office/officeart/2005/8/layout/hProcess4"/>
    <dgm:cxn modelId="{F959CD27-1D83-E94D-A9F6-01C97473EC3A}" type="presParOf" srcId="{C3EE9F8B-7586-EC45-B076-5F6335688F99}" destId="{6A9F8E4A-125C-D542-BD15-14F29E81C5D4}" srcOrd="1" destOrd="0" presId="urn:microsoft.com/office/officeart/2005/8/layout/hProcess4"/>
    <dgm:cxn modelId="{F88FEA6D-2CD9-9A4F-8F96-DE1CDF79B903}" type="presParOf" srcId="{C3EE9F8B-7586-EC45-B076-5F6335688F99}" destId="{6DF079B5-5358-1348-B6AB-2AF2348DFDC1}" srcOrd="2" destOrd="0" presId="urn:microsoft.com/office/officeart/2005/8/layout/hProcess4"/>
    <dgm:cxn modelId="{2E55E823-54ED-BA44-9317-6E46CD665A94}" type="presParOf" srcId="{C3EE9F8B-7586-EC45-B076-5F6335688F99}" destId="{51CEFDCE-0802-9A48-BD49-BD8E5DE3BA96}" srcOrd="3" destOrd="0" presId="urn:microsoft.com/office/officeart/2005/8/layout/hProcess4"/>
    <dgm:cxn modelId="{221347F6-8F24-694E-846A-D354EAABBA37}" type="presParOf" srcId="{C3EE9F8B-7586-EC45-B076-5F6335688F99}" destId="{8B006477-36A5-CA4A-BAB1-0E6FD4647974}" srcOrd="4" destOrd="0" presId="urn:microsoft.com/office/officeart/2005/8/layout/hProcess4"/>
    <dgm:cxn modelId="{ED88153C-A723-5C48-ACE0-83356622C2D6}" type="presParOf" srcId="{2A1AB31F-0E92-4DD5-8052-D08CA4CBC6AB}" destId="{6767A919-66D4-844C-96BA-D6A4FE7253CB}" srcOrd="3" destOrd="0" presId="urn:microsoft.com/office/officeart/2005/8/layout/hProcess4"/>
    <dgm:cxn modelId="{FA5896E8-AED6-1C42-A04C-B7230FBF4957}" type="presParOf" srcId="{2A1AB31F-0E92-4DD5-8052-D08CA4CBC6AB}" destId="{CF519133-A041-104D-9F58-E7A426F5558F}" srcOrd="4" destOrd="0" presId="urn:microsoft.com/office/officeart/2005/8/layout/hProcess4"/>
    <dgm:cxn modelId="{18747952-CFC8-314E-B650-D22C854F8FD0}" type="presParOf" srcId="{CF519133-A041-104D-9F58-E7A426F5558F}" destId="{57590F92-8DC7-5F4B-A607-228F93DF6184}" srcOrd="0" destOrd="0" presId="urn:microsoft.com/office/officeart/2005/8/layout/hProcess4"/>
    <dgm:cxn modelId="{D10768BD-BF54-7942-9318-DB0ACB9EDBA0}" type="presParOf" srcId="{CF519133-A041-104D-9F58-E7A426F5558F}" destId="{48E09607-0767-4841-BF5C-B35BCD3DC324}" srcOrd="1" destOrd="0" presId="urn:microsoft.com/office/officeart/2005/8/layout/hProcess4"/>
    <dgm:cxn modelId="{37AC5BD3-5C05-B84D-94F8-D56AE23BDB84}" type="presParOf" srcId="{CF519133-A041-104D-9F58-E7A426F5558F}" destId="{8FB05541-731D-384D-880A-A40BEE8B1103}" srcOrd="2" destOrd="0" presId="urn:microsoft.com/office/officeart/2005/8/layout/hProcess4"/>
    <dgm:cxn modelId="{328AF2F1-E1F5-E54A-8736-9619AAA401D8}" type="presParOf" srcId="{CF519133-A041-104D-9F58-E7A426F5558F}" destId="{83AA413C-C5CB-BC40-B034-5DB09DDB9ACE}" srcOrd="3" destOrd="0" presId="urn:microsoft.com/office/officeart/2005/8/layout/hProcess4"/>
    <dgm:cxn modelId="{7B38AA23-9EC7-9443-AC0F-002C1AA1B762}" type="presParOf" srcId="{CF519133-A041-104D-9F58-E7A426F5558F}" destId="{891F24F8-AC73-094D-BD3E-9110CB379925}"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79E23-72EA-4E13-B1E3-819891B7820D}">
      <dsp:nvSpPr>
        <dsp:cNvPr id="0" name=""/>
        <dsp:cNvSpPr/>
      </dsp:nvSpPr>
      <dsp:spPr bwMode="auto">
        <a:xfrm>
          <a:off x="15" y="1177297"/>
          <a:ext cx="1459599" cy="12038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defRPr/>
          </a:pPr>
          <a:r>
            <a:rPr lang="ru-RU" sz="1100" b="0" i="0" kern="1200" dirty="0">
              <a:latin typeface="Montserrat" pitchFamily="2" charset="0"/>
            </a:rPr>
            <a:t>Передача тестовых данных</a:t>
          </a:r>
        </a:p>
        <a:p>
          <a:pPr marL="57150" lvl="1" indent="-57150" algn="l" defTabSz="488950">
            <a:lnSpc>
              <a:spcPct val="90000"/>
            </a:lnSpc>
            <a:spcBef>
              <a:spcPct val="0"/>
            </a:spcBef>
            <a:spcAft>
              <a:spcPct val="15000"/>
            </a:spcAft>
            <a:buChar char="•"/>
            <a:defRPr/>
          </a:pPr>
          <a:r>
            <a:rPr lang="ru-RU" sz="1100" b="0" i="0" kern="1200" dirty="0">
              <a:latin typeface="Montserrat" pitchFamily="2" charset="0"/>
            </a:rPr>
            <a:t>Замер скорости</a:t>
          </a:r>
        </a:p>
        <a:p>
          <a:pPr marL="57150" lvl="1" indent="-57150" algn="l" defTabSz="488950">
            <a:lnSpc>
              <a:spcPct val="90000"/>
            </a:lnSpc>
            <a:spcBef>
              <a:spcPct val="0"/>
            </a:spcBef>
            <a:spcAft>
              <a:spcPct val="15000"/>
            </a:spcAft>
            <a:buChar char="•"/>
            <a:defRPr/>
          </a:pPr>
          <a:r>
            <a:rPr lang="en-US" sz="1100" b="0" i="0" kern="1200" dirty="0">
              <a:latin typeface="Montserrat" pitchFamily="2" charset="0"/>
            </a:rPr>
            <a:t>POST JSON</a:t>
          </a:r>
          <a:endParaRPr lang="ru-RU" sz="1100" b="0" i="0" kern="1200" dirty="0">
            <a:latin typeface="Montserrat" pitchFamily="2" charset="0"/>
          </a:endParaRPr>
        </a:p>
      </dsp:txBody>
      <dsp:txXfrm>
        <a:off x="27719" y="1205001"/>
        <a:ext cx="1404191" cy="890485"/>
      </dsp:txXfrm>
    </dsp:sp>
    <dsp:sp modelId="{DB7C6154-34A0-4ED6-AFC9-88C56DB0DFCC}">
      <dsp:nvSpPr>
        <dsp:cNvPr id="0" name=""/>
        <dsp:cNvSpPr/>
      </dsp:nvSpPr>
      <dsp:spPr bwMode="auto">
        <a:xfrm>
          <a:off x="872540" y="1589956"/>
          <a:ext cx="1462008" cy="1462008"/>
        </a:xfrm>
        <a:prstGeom prst="leftCircularArrow">
          <a:avLst>
            <a:gd name="adj1" fmla="val 2591"/>
            <a:gd name="adj2" fmla="val 314735"/>
            <a:gd name="adj3" fmla="val 1962401"/>
            <a:gd name="adj4" fmla="val 8896644"/>
            <a:gd name="adj5" fmla="val 3023"/>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sp>
    <dsp:sp modelId="{102DEEDD-176B-4349-98D0-0A1686F61BDA}">
      <dsp:nvSpPr>
        <dsp:cNvPr id="0" name=""/>
        <dsp:cNvSpPr/>
      </dsp:nvSpPr>
      <dsp:spPr bwMode="auto">
        <a:xfrm>
          <a:off x="367951" y="2167804"/>
          <a:ext cx="1297422" cy="5159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defRPr/>
          </a:pPr>
          <a:r>
            <a:rPr lang="en-US" sz="1800" b="0" i="0" kern="1200" dirty="0">
              <a:latin typeface="Montserrat" pitchFamily="2" charset="0"/>
            </a:rPr>
            <a:t>Upload</a:t>
          </a:r>
          <a:endParaRPr lang="ru-RU" sz="1800" b="0" i="0" kern="1200" dirty="0">
            <a:latin typeface="Montserrat" pitchFamily="2" charset="0"/>
          </a:endParaRPr>
        </a:p>
      </dsp:txBody>
      <dsp:txXfrm>
        <a:off x="383062" y="2182915"/>
        <a:ext cx="1267200" cy="485719"/>
      </dsp:txXfrm>
    </dsp:sp>
    <dsp:sp modelId="{6A9F8E4A-125C-D542-BD15-14F29E81C5D4}">
      <dsp:nvSpPr>
        <dsp:cNvPr id="0" name=""/>
        <dsp:cNvSpPr/>
      </dsp:nvSpPr>
      <dsp:spPr bwMode="auto">
        <a:xfrm>
          <a:off x="1802208" y="1177297"/>
          <a:ext cx="1459599" cy="12038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defRPr/>
          </a:pPr>
          <a:r>
            <a:rPr lang="ru-RU" sz="1100" b="0" i="0" kern="1200" dirty="0">
              <a:latin typeface="Montserrat" pitchFamily="2" charset="0"/>
            </a:rPr>
            <a:t>Передача тестовых данных</a:t>
          </a:r>
        </a:p>
        <a:p>
          <a:pPr marL="57150" lvl="1" indent="-57150" algn="l" defTabSz="488950">
            <a:lnSpc>
              <a:spcPct val="90000"/>
            </a:lnSpc>
            <a:spcBef>
              <a:spcPct val="0"/>
            </a:spcBef>
            <a:spcAft>
              <a:spcPct val="15000"/>
            </a:spcAft>
            <a:buChar char="•"/>
          </a:pPr>
          <a:r>
            <a:rPr lang="ru-RU" sz="1100" b="0" i="0" kern="1200" dirty="0">
              <a:latin typeface="Montserrat" pitchFamily="2" charset="0"/>
            </a:rPr>
            <a:t>Замер скорости</a:t>
          </a:r>
        </a:p>
        <a:p>
          <a:pPr marL="57150" lvl="1" indent="-57150" algn="l" defTabSz="488950">
            <a:lnSpc>
              <a:spcPct val="90000"/>
            </a:lnSpc>
            <a:spcBef>
              <a:spcPct val="0"/>
            </a:spcBef>
            <a:spcAft>
              <a:spcPct val="15000"/>
            </a:spcAft>
            <a:buChar char="•"/>
            <a:defRPr/>
          </a:pPr>
          <a:r>
            <a:rPr lang="en-US" sz="1100" b="0" i="0" kern="1200" dirty="0">
              <a:latin typeface="Montserrat" pitchFamily="2" charset="0"/>
            </a:rPr>
            <a:t>POST JSON</a:t>
          </a:r>
          <a:endParaRPr lang="ru-RU" sz="1100" b="0" i="0" kern="1200" dirty="0">
            <a:latin typeface="Montserrat" pitchFamily="2" charset="0"/>
          </a:endParaRPr>
        </a:p>
      </dsp:txBody>
      <dsp:txXfrm>
        <a:off x="1829912" y="1462972"/>
        <a:ext cx="1404191" cy="890485"/>
      </dsp:txXfrm>
    </dsp:sp>
    <dsp:sp modelId="{6767A919-66D4-844C-96BA-D6A4FE7253CB}">
      <dsp:nvSpPr>
        <dsp:cNvPr id="0" name=""/>
        <dsp:cNvSpPr/>
      </dsp:nvSpPr>
      <dsp:spPr bwMode="auto">
        <a:xfrm>
          <a:off x="2628866" y="469391"/>
          <a:ext cx="1697676" cy="1697676"/>
        </a:xfrm>
        <a:prstGeom prst="circularArrow">
          <a:avLst>
            <a:gd name="adj1" fmla="val 2232"/>
            <a:gd name="adj2" fmla="val 268799"/>
            <a:gd name="adj3" fmla="val 19555690"/>
            <a:gd name="adj4" fmla="val 12575511"/>
            <a:gd name="adj5" fmla="val 2604"/>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sp>
    <dsp:sp modelId="{51CEFDCE-0802-9A48-BD49-BD8E5DE3BA96}">
      <dsp:nvSpPr>
        <dsp:cNvPr id="0" name=""/>
        <dsp:cNvSpPr/>
      </dsp:nvSpPr>
      <dsp:spPr bwMode="auto">
        <a:xfrm>
          <a:off x="2126564" y="919326"/>
          <a:ext cx="1297422" cy="5159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defRPr/>
          </a:pPr>
          <a:r>
            <a:rPr lang="en-US" sz="1800" b="0" i="0" kern="1200" dirty="0">
              <a:latin typeface="Montserrat" pitchFamily="2" charset="0"/>
            </a:rPr>
            <a:t>Download</a:t>
          </a:r>
          <a:endParaRPr lang="ru-RU" sz="1800" b="0" i="0" kern="1200" dirty="0">
            <a:latin typeface="Montserrat" pitchFamily="2" charset="0"/>
          </a:endParaRPr>
        </a:p>
      </dsp:txBody>
      <dsp:txXfrm>
        <a:off x="2141675" y="934437"/>
        <a:ext cx="1267200" cy="485719"/>
      </dsp:txXfrm>
    </dsp:sp>
    <dsp:sp modelId="{48E09607-0767-4841-BF5C-B35BCD3DC324}">
      <dsp:nvSpPr>
        <dsp:cNvPr id="0" name=""/>
        <dsp:cNvSpPr/>
      </dsp:nvSpPr>
      <dsp:spPr bwMode="auto">
        <a:xfrm>
          <a:off x="3604402" y="1177297"/>
          <a:ext cx="1459599" cy="12038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defRPr/>
          </a:pPr>
          <a:r>
            <a:rPr lang="ru-RU" sz="1100" b="0" i="0" kern="1200" dirty="0">
              <a:latin typeface="Montserrat" pitchFamily="2" charset="0"/>
            </a:rPr>
            <a:t>Определение </a:t>
          </a:r>
          <a:r>
            <a:rPr lang="en-US" sz="1100" b="0" i="0" kern="1200" dirty="0">
              <a:latin typeface="Montserrat" pitchFamily="2" charset="0"/>
            </a:rPr>
            <a:t>IP</a:t>
          </a:r>
          <a:endParaRPr lang="ru-RU" sz="1100" b="0" i="0" kern="1200" dirty="0">
            <a:latin typeface="Montserrat" pitchFamily="2" charset="0"/>
          </a:endParaRPr>
        </a:p>
        <a:p>
          <a:pPr marL="57150" lvl="1" indent="-57150" algn="l" defTabSz="488950">
            <a:lnSpc>
              <a:spcPct val="90000"/>
            </a:lnSpc>
            <a:spcBef>
              <a:spcPct val="0"/>
            </a:spcBef>
            <a:spcAft>
              <a:spcPct val="15000"/>
            </a:spcAft>
            <a:buChar char="•"/>
            <a:defRPr/>
          </a:pPr>
          <a:r>
            <a:rPr lang="ru-RU" sz="1100" b="0" i="0" kern="1200" dirty="0">
              <a:latin typeface="Montserrat" pitchFamily="2" charset="0"/>
            </a:rPr>
            <a:t>Измерение </a:t>
          </a:r>
          <a:r>
            <a:rPr lang="en-US" sz="1100" b="0" i="0" kern="1200" dirty="0">
              <a:latin typeface="Montserrat" pitchFamily="2" charset="0"/>
            </a:rPr>
            <a:t>ping</a:t>
          </a:r>
          <a:endParaRPr lang="ru-RU" sz="1100" b="0" i="0" kern="1200" dirty="0">
            <a:latin typeface="Montserrat" pitchFamily="2" charset="0"/>
          </a:endParaRPr>
        </a:p>
        <a:p>
          <a:pPr marL="57150" lvl="1" indent="-57150" algn="l" defTabSz="488950">
            <a:lnSpc>
              <a:spcPct val="90000"/>
            </a:lnSpc>
            <a:spcBef>
              <a:spcPct val="0"/>
            </a:spcBef>
            <a:spcAft>
              <a:spcPct val="15000"/>
            </a:spcAft>
            <a:buChar char="•"/>
            <a:defRPr/>
          </a:pPr>
          <a:r>
            <a:rPr lang="en-US" sz="1100" b="0" i="0" kern="1200" dirty="0">
              <a:latin typeface="Montserrat" pitchFamily="2" charset="0"/>
            </a:rPr>
            <a:t>POST JSON</a:t>
          </a:r>
          <a:endParaRPr lang="ru-RU" sz="1100" b="0" i="0" kern="1200" dirty="0">
            <a:latin typeface="Montserrat" pitchFamily="2" charset="0"/>
          </a:endParaRPr>
        </a:p>
      </dsp:txBody>
      <dsp:txXfrm>
        <a:off x="3632106" y="1205001"/>
        <a:ext cx="1404191" cy="890485"/>
      </dsp:txXfrm>
    </dsp:sp>
    <dsp:sp modelId="{83AA413C-C5CB-BC40-B034-5DB09DDB9ACE}">
      <dsp:nvSpPr>
        <dsp:cNvPr id="0" name=""/>
        <dsp:cNvSpPr/>
      </dsp:nvSpPr>
      <dsp:spPr bwMode="auto">
        <a:xfrm>
          <a:off x="3928757" y="2123191"/>
          <a:ext cx="1297422" cy="5159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defRPr/>
          </a:pPr>
          <a:r>
            <a:rPr lang="en-US" sz="1800" b="0" i="0" kern="1200" dirty="0">
              <a:latin typeface="Montserrat" pitchFamily="2" charset="0"/>
            </a:rPr>
            <a:t>Ping</a:t>
          </a:r>
          <a:endParaRPr lang="ru-RU" sz="1800" b="0" i="0" kern="1200" dirty="0">
            <a:latin typeface="Montserrat" pitchFamily="2" charset="0"/>
          </a:endParaRPr>
        </a:p>
      </dsp:txBody>
      <dsp:txXfrm>
        <a:off x="3943868" y="2138302"/>
        <a:ext cx="1267200" cy="48571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BA28124-C100-8447-82C1-C104A6DE7363}" type="datetimeFigureOut">
              <a:rPr lang="ru-RU" smtClean="0"/>
              <a:t>13.12.2025</a:t>
            </a:fld>
            <a:endParaRPr lang="ru-RU"/>
          </a:p>
        </p:txBody>
      </p:sp>
      <p:sp>
        <p:nvSpPr>
          <p:cNvPr id="4" name="Образ слайда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D1A2E99-0F34-204A-8D3D-CBA20747E1C6}" type="slidenum">
              <a:rPr lang="ru-RU" smtClean="0"/>
              <a:t>‹#›</a:t>
            </a:fld>
            <a:endParaRPr lang="ru-RU"/>
          </a:p>
        </p:txBody>
      </p:sp>
    </p:spTree>
    <p:extLst>
      <p:ext uri="{BB962C8B-B14F-4D97-AF65-F5344CB8AC3E}">
        <p14:creationId xmlns:p14="http://schemas.microsoft.com/office/powerpoint/2010/main" val="324499233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txBody>
          <a:bodyPr/>
          <a:lstStyle/>
          <a:p>
            <a:endParaRPr lang="ru-RU"/>
          </a:p>
        </p:txBody>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DB164C0-E131-6A40-991C-8B91E4DA41EE}" type="slidenum">
              <a:rPr lang="ru-RU" smtClean="0"/>
              <a:t>1</a:t>
            </a:fld>
            <a:endParaRPr lang="ru-RU"/>
          </a:p>
        </p:txBody>
      </p:sp>
    </p:spTree>
    <p:extLst>
      <p:ext uri="{BB962C8B-B14F-4D97-AF65-F5344CB8AC3E}">
        <p14:creationId xmlns:p14="http://schemas.microsoft.com/office/powerpoint/2010/main" val="2375277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txBody>
          <a:bodyPr/>
          <a:lstStyle/>
          <a:p>
            <a:endParaRPr lang="ru-RU"/>
          </a:p>
        </p:txBody>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D1A2E99-0F34-204A-8D3D-CBA20747E1C6}" type="slidenum">
              <a:rPr lang="ru-RU" smtClean="0"/>
              <a:t>7</a:t>
            </a:fld>
            <a:endParaRPr lang="ru-RU"/>
          </a:p>
        </p:txBody>
      </p:sp>
    </p:spTree>
    <p:extLst>
      <p:ext uri="{BB962C8B-B14F-4D97-AF65-F5344CB8AC3E}">
        <p14:creationId xmlns:p14="http://schemas.microsoft.com/office/powerpoint/2010/main" val="32235926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Титульный слайд">
    <p:spTree>
      <p:nvGrpSpPr>
        <p:cNvPr id="1" name=""/>
        <p:cNvGrpSpPr/>
        <p:nvPr/>
      </p:nvGrpSpPr>
      <p:grpSpPr bwMode="auto">
        <a:xfrm>
          <a:off x="0" y="0"/>
          <a:ext cx="0" cy="0"/>
          <a:chOff x="0" y="0"/>
          <a:chExt cx="0" cy="0"/>
        </a:xfrm>
      </p:grpSpPr>
      <p:pic>
        <p:nvPicPr>
          <p:cNvPr id="12" name="Рисунок 11"/>
          <p:cNvPicPr>
            <a:picLocks noChangeAspect="1"/>
          </p:cNvPicPr>
          <p:nvPr userDrawn="1"/>
        </p:nvPicPr>
        <p:blipFill>
          <a:blip r:embed="rId2">
            <a:extLst>
              <a:ext uri="{28A0092B-C50C-407E-A947-70E740481C1C}">
                <a14:useLocalDpi xmlns:a14="http://schemas.microsoft.com/office/drawing/2010/main"/>
              </a:ext>
            </a:extLst>
          </a:blip>
          <a:srcRect t="2573" b="2572"/>
          <a:stretch/>
        </p:blipFill>
        <p:spPr bwMode="auto">
          <a:xfrm>
            <a:off x="-26670" y="-23925"/>
            <a:ext cx="2737961" cy="5194095"/>
          </a:xfrm>
          <a:prstGeom prst="rect">
            <a:avLst/>
          </a:prstGeom>
        </p:spPr>
      </p:pic>
      <p:sp>
        <p:nvSpPr>
          <p:cNvPr id="13" name="Прямоугольник 12"/>
          <p:cNvSpPr/>
          <p:nvPr userDrawn="1"/>
        </p:nvSpPr>
        <p:spPr bwMode="auto">
          <a:xfrm>
            <a:off x="2711291" y="-23925"/>
            <a:ext cx="6432709" cy="5167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013"/>
          </a:p>
        </p:txBody>
      </p:sp>
      <p:sp>
        <p:nvSpPr>
          <p:cNvPr id="35" name="Текст 34"/>
          <p:cNvSpPr>
            <a:spLocks noGrp="1"/>
          </p:cNvSpPr>
          <p:nvPr>
            <p:ph type="body" sz="quarter" idx="12" hasCustomPrompt="1"/>
          </p:nvPr>
        </p:nvSpPr>
        <p:spPr bwMode="auto">
          <a:xfrm>
            <a:off x="2850594" y="4518660"/>
            <a:ext cx="6042185" cy="560070"/>
          </a:xfrm>
        </p:spPr>
        <p:txBody>
          <a:bodyPr>
            <a:noAutofit/>
          </a:bodyPr>
          <a:lstStyle>
            <a:lvl1pPr marL="0" indent="0" algn="l">
              <a:lnSpc>
                <a:spcPct val="100000"/>
              </a:lnSpc>
              <a:spcBef>
                <a:spcPts val="0"/>
              </a:spcBef>
              <a:buNone/>
              <a:defRPr sz="1200">
                <a:solidFill>
                  <a:schemeClr val="accent6"/>
                </a:solidFill>
              </a:defRPr>
            </a:lvl1pPr>
          </a:lstStyle>
          <a:p>
            <a:pPr algn="l">
              <a:defRPr/>
            </a:pPr>
            <a:r>
              <a:rPr lang="ru-RU"/>
              <a:t>Поле для дополнительной информации (16</a:t>
            </a:r>
            <a:r>
              <a:rPr lang="en-US"/>
              <a:t>pt</a:t>
            </a:r>
            <a:r>
              <a:rPr lang="ru-RU"/>
              <a:t>)</a:t>
            </a:r>
            <a:br>
              <a:rPr lang="ru-RU"/>
            </a:br>
            <a:r>
              <a:rPr lang="ru-RU"/>
              <a:t>(пример: Фамилия Имя Отчество; Должность; Место проведения)</a:t>
            </a:r>
            <a:endParaRPr/>
          </a:p>
        </p:txBody>
      </p:sp>
      <p:sp>
        <p:nvSpPr>
          <p:cNvPr id="40" name="Текст 39"/>
          <p:cNvSpPr>
            <a:spLocks noGrp="1"/>
          </p:cNvSpPr>
          <p:nvPr>
            <p:ph type="body" sz="quarter" idx="13" hasCustomPrompt="1"/>
          </p:nvPr>
        </p:nvSpPr>
        <p:spPr bwMode="auto">
          <a:xfrm>
            <a:off x="2850594" y="3002399"/>
            <a:ext cx="6038137" cy="1241822"/>
          </a:xfrm>
        </p:spPr>
        <p:txBody>
          <a:bodyPr/>
          <a:lstStyle>
            <a:lvl1pPr marL="0" indent="0">
              <a:buNone/>
              <a:defRPr sz="1800"/>
            </a:lvl1pPr>
          </a:lstStyle>
          <a:p>
            <a:pPr marL="0" marR="0" lvl="0" indent="0" algn="l" defTabSz="685800">
              <a:lnSpc>
                <a:spcPct val="90000"/>
              </a:lnSpc>
              <a:spcBef>
                <a:spcPts val="750"/>
              </a:spcBef>
              <a:spcAft>
                <a:spcPts val="0"/>
              </a:spcAft>
              <a:buClrTx/>
              <a:buSzTx/>
              <a:buFont typeface="Arial"/>
              <a:buNone/>
              <a:defRPr/>
            </a:pPr>
            <a:r>
              <a:rPr lang="ru-RU">
                <a:latin typeface="Montserrat"/>
              </a:rPr>
              <a:t>Если информации много, то</a:t>
            </a:r>
            <a:r>
              <a:rPr lang="en-US">
                <a:latin typeface="Montserrat"/>
              </a:rPr>
              <a:t> </a:t>
            </a:r>
            <a:r>
              <a:rPr lang="ru-RU">
                <a:latin typeface="Montserrat"/>
              </a:rPr>
              <a:t>рекомендуется </a:t>
            </a:r>
            <a:r>
              <a:rPr lang="en-US">
                <a:latin typeface="Montserrat"/>
              </a:rPr>
              <a:t> </a:t>
            </a:r>
            <a:r>
              <a:rPr lang="ru-RU">
                <a:latin typeface="Montserrat"/>
              </a:rPr>
              <a:t> использовать подзаголовок (24</a:t>
            </a:r>
            <a:r>
              <a:rPr lang="en-US">
                <a:latin typeface="Montserrat"/>
              </a:rPr>
              <a:t>pt</a:t>
            </a:r>
            <a:r>
              <a:rPr lang="ru-RU">
                <a:latin typeface="Montserrat"/>
              </a:rPr>
              <a:t>)</a:t>
            </a:r>
            <a:endParaRPr/>
          </a:p>
          <a:p>
            <a:pPr lvl="0">
              <a:defRPr/>
            </a:pPr>
            <a:endParaRPr lang="ru-RU"/>
          </a:p>
        </p:txBody>
      </p:sp>
      <p:sp>
        <p:nvSpPr>
          <p:cNvPr id="42" name="Текст 41"/>
          <p:cNvSpPr>
            <a:spLocks noGrp="1"/>
          </p:cNvSpPr>
          <p:nvPr>
            <p:ph type="body" sz="quarter" idx="14" hasCustomPrompt="1"/>
          </p:nvPr>
        </p:nvSpPr>
        <p:spPr bwMode="auto">
          <a:xfrm>
            <a:off x="366326" y="4518660"/>
            <a:ext cx="1978637" cy="251460"/>
          </a:xfrm>
        </p:spPr>
        <p:txBody>
          <a:bodyPr anchor="t">
            <a:noAutofit/>
          </a:bodyPr>
          <a:lstStyle>
            <a:lvl1pPr marL="0" indent="0" algn="ctr">
              <a:buNone/>
              <a:defRPr sz="1200" b="0">
                <a:solidFill>
                  <a:schemeClr val="bg1"/>
                </a:solidFill>
                <a:latin typeface="+mj-lt"/>
              </a:defRPr>
            </a:lvl1pPr>
            <a:lvl2pPr algn="ctr">
              <a:defRPr sz="1200" b="1">
                <a:solidFill>
                  <a:schemeClr val="bg1"/>
                </a:solidFill>
                <a:latin typeface="+mn-lt"/>
              </a:defRPr>
            </a:lvl2pPr>
          </a:lstStyle>
          <a:p>
            <a:pPr marL="0" marR="0" lvl="0" indent="0" algn="l" defTabSz="685800">
              <a:lnSpc>
                <a:spcPct val="90000"/>
              </a:lnSpc>
              <a:spcBef>
                <a:spcPts val="750"/>
              </a:spcBef>
              <a:spcAft>
                <a:spcPts val="0"/>
              </a:spcAft>
              <a:buClrTx/>
              <a:buSzTx/>
              <a:buFont typeface="Arial"/>
              <a:buNone/>
              <a:defRPr/>
            </a:pPr>
            <a:r>
              <a:rPr lang="ru-RU"/>
              <a:t>Дата (хх.хх.хххх г.)</a:t>
            </a:r>
            <a:endParaRPr/>
          </a:p>
        </p:txBody>
      </p:sp>
      <p:sp>
        <p:nvSpPr>
          <p:cNvPr id="47" name="Заголовок 46"/>
          <p:cNvSpPr>
            <a:spLocks noGrp="1"/>
          </p:cNvSpPr>
          <p:nvPr>
            <p:ph type="title" hasCustomPrompt="1"/>
          </p:nvPr>
        </p:nvSpPr>
        <p:spPr bwMode="auto">
          <a:xfrm>
            <a:off x="2854642" y="1047274"/>
            <a:ext cx="6034088" cy="1524476"/>
          </a:xfrm>
        </p:spPr>
        <p:txBody>
          <a:bodyPr/>
          <a:lstStyle>
            <a:lvl1pPr>
              <a:defRPr sz="3000" b="0">
                <a:latin typeface="Montserrat SemiBold"/>
              </a:defRPr>
            </a:lvl1pPr>
          </a:lstStyle>
          <a:p>
            <a:pPr>
              <a:defRPr/>
            </a:pPr>
            <a:r>
              <a:rPr lang="ru-RU" sz="3000">
                <a:latin typeface="Montserrat"/>
              </a:rPr>
              <a:t>Название презентации может быть набрано </a:t>
            </a:r>
            <a:br>
              <a:rPr lang="ru-RU" sz="3000">
                <a:latin typeface="Montserrat"/>
              </a:rPr>
            </a:br>
            <a:r>
              <a:rPr lang="ru-RU" sz="3000">
                <a:latin typeface="Montserrat"/>
              </a:rPr>
              <a:t>в две или три строки</a:t>
            </a:r>
            <a:r>
              <a:rPr lang="en-US" sz="3000">
                <a:latin typeface="Montserrat"/>
              </a:rPr>
              <a:t> (</a:t>
            </a:r>
            <a:r>
              <a:rPr lang="ru-RU" sz="3000">
                <a:latin typeface="Montserrat"/>
              </a:rPr>
              <a:t>40</a:t>
            </a:r>
            <a:r>
              <a:rPr lang="en-US" sz="3000">
                <a:latin typeface="Montserrat"/>
              </a:rPr>
              <a:t>pt)</a:t>
            </a:r>
            <a:endParaRPr lang="ru-RU"/>
          </a:p>
        </p:txBody>
      </p:sp>
      <p:pic>
        <p:nvPicPr>
          <p:cNvPr id="9" name="Рисунок 8"/>
          <p:cNvPicPr>
            <a:picLocks noChangeAspect="1"/>
          </p:cNvPicPr>
          <p:nvPr userDrawn="1"/>
        </p:nvPicPr>
        <p:blipFill>
          <a:blip r:embed="rId3"/>
          <a:stretch/>
        </p:blipFill>
        <p:spPr bwMode="auto">
          <a:xfrm>
            <a:off x="522785" y="303632"/>
            <a:ext cx="1639050" cy="50504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359569" y="448392"/>
            <a:ext cx="8422481" cy="855344"/>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6724651" y="4764405"/>
            <a:ext cx="2059781" cy="273844"/>
          </a:xfrm>
        </p:spPr>
        <p:txBody>
          <a:bodyPr/>
          <a:lstStyle/>
          <a:p>
            <a:pPr>
              <a:defRPr/>
            </a:pPr>
            <a:fld id="{56DCE2C9-06B9-4058-BEBD-6FDE8D61F8A0}" type="slidenum">
              <a:rPr lang="ru-RU"/>
              <a:t>‹#›</a:t>
            </a:fld>
            <a:endParaRPr lang="ru-RU"/>
          </a:p>
        </p:txBody>
      </p:sp>
      <p:sp>
        <p:nvSpPr>
          <p:cNvPr id="15" name="Текст 14"/>
          <p:cNvSpPr>
            <a:spLocks noGrp="1"/>
          </p:cNvSpPr>
          <p:nvPr>
            <p:ph type="body" sz="quarter" idx="14" hasCustomPrompt="1"/>
          </p:nvPr>
        </p:nvSpPr>
        <p:spPr bwMode="auto">
          <a:xfrm>
            <a:off x="359568" y="1441849"/>
            <a:ext cx="4212432" cy="546971"/>
          </a:xfrm>
        </p:spPr>
        <p:txBody>
          <a:bodyPr>
            <a:noAutofit/>
          </a:bodyPr>
          <a:lstStyle>
            <a:lvl1pPr>
              <a:lnSpc>
                <a:spcPct val="100000"/>
              </a:lnSpc>
              <a:spcBef>
                <a:spcPts val="0"/>
              </a:spcBef>
              <a:defRPr lang="ru-RU" sz="1200">
                <a:solidFill>
                  <a:schemeClr val="tx1"/>
                </a:solidFill>
                <a:latin typeface="+mj-lt"/>
                <a:ea typeface="+mn-ea"/>
                <a:cs typeface="+mn-cs"/>
              </a:defRPr>
            </a:lvl1pPr>
          </a:lstStyle>
          <a:p>
            <a:pPr marL="0" marR="0" lvl="0" indent="0" algn="just" defTabSz="685800">
              <a:lnSpc>
                <a:spcPct val="90000"/>
              </a:lnSpc>
              <a:spcBef>
                <a:spcPts val="750"/>
              </a:spcBef>
              <a:spcAft>
                <a:spcPts val="0"/>
              </a:spcAft>
              <a:buClrTx/>
              <a:buSzTx/>
              <a:buFontTx/>
              <a:buNone/>
              <a:defRPr/>
            </a:pPr>
            <a:r>
              <a:rPr lang="ru-RU"/>
              <a:t>Название графика может быть набрано в две или три строки</a:t>
            </a:r>
            <a:r>
              <a:rPr lang="ru-RU" sz="1200">
                <a:latin typeface="Montserrat"/>
              </a:rPr>
              <a:t> </a:t>
            </a:r>
            <a:r>
              <a:rPr lang="ru-RU"/>
              <a:t>(16</a:t>
            </a:r>
            <a:r>
              <a:rPr lang="en-US"/>
              <a:t>pt</a:t>
            </a:r>
            <a:r>
              <a:rPr lang="ru-RU"/>
              <a:t>)</a:t>
            </a:r>
            <a:endParaRPr/>
          </a:p>
        </p:txBody>
      </p:sp>
      <p:sp>
        <p:nvSpPr>
          <p:cNvPr id="22" name="Текст 21"/>
          <p:cNvSpPr>
            <a:spLocks noGrp="1"/>
          </p:cNvSpPr>
          <p:nvPr>
            <p:ph type="body" sz="quarter" idx="17" hasCustomPrompt="1"/>
          </p:nvPr>
        </p:nvSpPr>
        <p:spPr bwMode="auto">
          <a:xfrm>
            <a:off x="359569" y="2072641"/>
            <a:ext cx="4212431" cy="2045969"/>
          </a:xfrm>
        </p:spPr>
        <p:txBody>
          <a:bodyPr/>
          <a:lstStyle>
            <a:lvl1pPr algn="l">
              <a:defRPr sz="1050"/>
            </a:lvl1pPr>
          </a:lstStyle>
          <a:p>
            <a:pPr marL="0" marR="0" lvl="0" indent="0" algn="just" defTabSz="685800">
              <a:lnSpc>
                <a:spcPct val="90000"/>
              </a:lnSpc>
              <a:spcBef>
                <a:spcPts val="75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359569" y="4202430"/>
            <a:ext cx="4212431" cy="426244"/>
          </a:xfrm>
        </p:spPr>
        <p:txBody>
          <a:bodyPr>
            <a:normAutofit/>
          </a:bodyPr>
          <a:lstStyle>
            <a:lvl1pPr>
              <a:defRPr sz="900">
                <a:solidFill>
                  <a:schemeClr val="accent6"/>
                </a:solidFill>
              </a:defRPr>
            </a:lvl1pPr>
          </a:lstStyle>
          <a:p>
            <a:pPr marL="0" marR="0" lvl="0" indent="0" algn="just" defTabSz="685800">
              <a:lnSpc>
                <a:spcPct val="90000"/>
              </a:lnSpc>
              <a:spcBef>
                <a:spcPts val="75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33" name="Диаграмма 32"/>
          <p:cNvSpPr>
            <a:spLocks noGrp="1"/>
          </p:cNvSpPr>
          <p:nvPr>
            <p:ph type="chart" sz="quarter" idx="19" hasCustomPrompt="1"/>
          </p:nvPr>
        </p:nvSpPr>
        <p:spPr bwMode="auto">
          <a:xfrm>
            <a:off x="4767262" y="1442325"/>
            <a:ext cx="4014788" cy="3186825"/>
          </a:xfrm>
        </p:spPr>
        <p:txBody>
          <a:bodyPr anchor="ctr"/>
          <a:lstStyle>
            <a:lvl1pPr algn="ctr">
              <a:defRPr sz="1800">
                <a:solidFill>
                  <a:schemeClr val="tx1"/>
                </a:solidFill>
              </a:defRPr>
            </a:lvl1pPr>
          </a:lstStyle>
          <a:p>
            <a:pPr>
              <a:defRPr/>
            </a:pPr>
            <a:r>
              <a:rPr lang="ru-RU"/>
              <a:t>График / диаграмма</a:t>
            </a:r>
            <a:endParaRPr/>
          </a:p>
        </p:txBody>
      </p:sp>
      <p:sp>
        <p:nvSpPr>
          <p:cNvPr id="13" name="Текст 3"/>
          <p:cNvSpPr>
            <a:spLocks noGrp="1"/>
          </p:cNvSpPr>
          <p:nvPr>
            <p:ph type="body" sz="quarter" idx="20"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359569" y="448392"/>
            <a:ext cx="8422481" cy="855344"/>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6724650" y="4764405"/>
            <a:ext cx="2057400" cy="273844"/>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359569" y="3114676"/>
            <a:ext cx="4075271" cy="1564004"/>
          </a:xfrm>
        </p:spPr>
        <p:txBody>
          <a:bodyPr/>
          <a:lstStyle>
            <a:lvl1pPr algn="l">
              <a:defRPr sz="105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4" name="Текст 21"/>
          <p:cNvSpPr>
            <a:spLocks noGrp="1"/>
          </p:cNvSpPr>
          <p:nvPr>
            <p:ph type="body" sz="quarter" idx="19" hasCustomPrompt="1"/>
          </p:nvPr>
        </p:nvSpPr>
        <p:spPr bwMode="auto">
          <a:xfrm>
            <a:off x="4710353" y="3114676"/>
            <a:ext cx="4075271" cy="1564004"/>
          </a:xfrm>
        </p:spPr>
        <p:txBody>
          <a:bodyPr/>
          <a:lstStyle>
            <a:lvl1pPr algn="l">
              <a:defRPr sz="105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9" name="Диаграмма 32"/>
          <p:cNvSpPr>
            <a:spLocks noGrp="1"/>
          </p:cNvSpPr>
          <p:nvPr>
            <p:ph type="chart" sz="quarter" idx="22" hasCustomPrompt="1"/>
          </p:nvPr>
        </p:nvSpPr>
        <p:spPr bwMode="auto">
          <a:xfrm>
            <a:off x="361951" y="1310206"/>
            <a:ext cx="4072889" cy="1718070"/>
          </a:xfrm>
        </p:spPr>
        <p:txBody>
          <a:bodyPr anchor="ctr"/>
          <a:lstStyle>
            <a:lvl1pPr algn="ctr">
              <a:defRPr sz="1800">
                <a:solidFill>
                  <a:schemeClr val="tx1"/>
                </a:solidFill>
              </a:defRPr>
            </a:lvl1pPr>
          </a:lstStyle>
          <a:p>
            <a:pPr>
              <a:defRPr/>
            </a:pPr>
            <a:r>
              <a:rPr lang="ru-RU"/>
              <a:t>График / диаграмма</a:t>
            </a:r>
            <a:endParaRPr/>
          </a:p>
        </p:txBody>
      </p:sp>
      <p:sp>
        <p:nvSpPr>
          <p:cNvPr id="12" name="Диаграмма 32"/>
          <p:cNvSpPr>
            <a:spLocks noGrp="1"/>
          </p:cNvSpPr>
          <p:nvPr>
            <p:ph type="chart" sz="quarter" idx="23" hasCustomPrompt="1"/>
          </p:nvPr>
        </p:nvSpPr>
        <p:spPr bwMode="auto">
          <a:xfrm>
            <a:off x="4706779" y="1310206"/>
            <a:ext cx="4075271" cy="1718070"/>
          </a:xfrm>
        </p:spPr>
        <p:txBody>
          <a:bodyPr anchor="ctr"/>
          <a:lstStyle>
            <a:lvl1pPr algn="ctr">
              <a:defRPr sz="1800">
                <a:solidFill>
                  <a:schemeClr val="tx1"/>
                </a:solidFill>
              </a:defRPr>
            </a:lvl1pPr>
          </a:lstStyle>
          <a:p>
            <a:pPr>
              <a:defRPr/>
            </a:pPr>
            <a:r>
              <a:rPr lang="ru-RU"/>
              <a:t>График / диаграмма</a:t>
            </a:r>
            <a:endParaRPr/>
          </a:p>
        </p:txBody>
      </p:sp>
      <p:sp>
        <p:nvSpPr>
          <p:cNvPr id="14" name="Текст 3"/>
          <p:cNvSpPr>
            <a:spLocks noGrp="1"/>
          </p:cNvSpPr>
          <p:nvPr>
            <p:ph type="body" sz="quarter" idx="24"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3">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359569" y="448392"/>
            <a:ext cx="8422481" cy="816526"/>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6724650" y="4764405"/>
            <a:ext cx="2057400" cy="273844"/>
          </a:xfrm>
        </p:spPr>
        <p:txBody>
          <a:bodyPr/>
          <a:lstStyle/>
          <a:p>
            <a:pPr>
              <a:defRPr/>
            </a:pPr>
            <a:fld id="{56DCE2C9-06B9-4058-BEBD-6FDE8D61F8A0}" type="slidenum">
              <a:rPr lang="ru-RU"/>
              <a:t>‹#›</a:t>
            </a:fld>
            <a:endParaRPr lang="ru-RU"/>
          </a:p>
        </p:txBody>
      </p:sp>
      <p:sp>
        <p:nvSpPr>
          <p:cNvPr id="6" name="Текст 21"/>
          <p:cNvSpPr>
            <a:spLocks noGrp="1"/>
          </p:cNvSpPr>
          <p:nvPr>
            <p:ph type="body" sz="quarter" idx="21" hasCustomPrompt="1"/>
          </p:nvPr>
        </p:nvSpPr>
        <p:spPr bwMode="auto">
          <a:xfrm>
            <a:off x="6115049" y="1279206"/>
            <a:ext cx="2658185" cy="3399474"/>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2</a:t>
            </a:r>
            <a:r>
              <a:rPr lang="ru-RU"/>
              <a:t>pt) Если диаграмма содержит цветовое кодирование или условные обозначения, убедитесь, что вы объяснили их значение. Дайте краткий вывод о том, что показывает диаграмма и что можно сделать на основе ее данных.</a:t>
            </a:r>
            <a:endParaRPr/>
          </a:p>
        </p:txBody>
      </p:sp>
      <p:sp>
        <p:nvSpPr>
          <p:cNvPr id="12" name="Диаграмма 32"/>
          <p:cNvSpPr>
            <a:spLocks noGrp="1"/>
          </p:cNvSpPr>
          <p:nvPr>
            <p:ph type="chart" sz="quarter" idx="22" hasCustomPrompt="1"/>
          </p:nvPr>
        </p:nvSpPr>
        <p:spPr bwMode="auto">
          <a:xfrm>
            <a:off x="359569" y="1279206"/>
            <a:ext cx="2658185" cy="2606995"/>
          </a:xfrm>
        </p:spPr>
        <p:txBody>
          <a:bodyPr anchor="ctr"/>
          <a:lstStyle>
            <a:lvl1pPr algn="ctr">
              <a:defRPr sz="1800">
                <a:solidFill>
                  <a:schemeClr val="tx1"/>
                </a:solidFill>
              </a:defRPr>
            </a:lvl1pPr>
          </a:lstStyle>
          <a:p>
            <a:pPr>
              <a:defRPr/>
            </a:pPr>
            <a:r>
              <a:rPr lang="ru-RU"/>
              <a:t>График / диаграмма</a:t>
            </a:r>
            <a:endParaRPr/>
          </a:p>
        </p:txBody>
      </p:sp>
      <p:sp>
        <p:nvSpPr>
          <p:cNvPr id="14" name="Диаграмма 32"/>
          <p:cNvSpPr>
            <a:spLocks noGrp="1"/>
          </p:cNvSpPr>
          <p:nvPr>
            <p:ph type="chart" sz="quarter" idx="23" hasCustomPrompt="1"/>
          </p:nvPr>
        </p:nvSpPr>
        <p:spPr bwMode="auto">
          <a:xfrm>
            <a:off x="3237310" y="1279206"/>
            <a:ext cx="2658185" cy="2606995"/>
          </a:xfrm>
        </p:spPr>
        <p:txBody>
          <a:bodyPr anchor="ctr"/>
          <a:lstStyle>
            <a:lvl1pPr algn="ctr">
              <a:defRPr sz="1800">
                <a:solidFill>
                  <a:schemeClr val="tx1"/>
                </a:solidFill>
              </a:defRPr>
            </a:lvl1pPr>
          </a:lstStyle>
          <a:p>
            <a:pPr>
              <a:defRPr/>
            </a:pPr>
            <a:r>
              <a:rPr lang="ru-RU"/>
              <a:t>График / диаграмма</a:t>
            </a:r>
            <a:endParaRPr/>
          </a:p>
        </p:txBody>
      </p:sp>
      <p:sp>
        <p:nvSpPr>
          <p:cNvPr id="13" name="Текст 21"/>
          <p:cNvSpPr>
            <a:spLocks noGrp="1"/>
          </p:cNvSpPr>
          <p:nvPr>
            <p:ph type="body" sz="quarter" idx="24" hasCustomPrompt="1"/>
          </p:nvPr>
        </p:nvSpPr>
        <p:spPr bwMode="auto">
          <a:xfrm>
            <a:off x="359569" y="3972401"/>
            <a:ext cx="2658184" cy="713424"/>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2</a:t>
            </a:r>
            <a:r>
              <a:rPr lang="ru-RU"/>
              <a:t>pt). Изучите диаграмму, чтобы дать ее точное описание.</a:t>
            </a:r>
            <a:endParaRPr/>
          </a:p>
        </p:txBody>
      </p:sp>
      <p:sp>
        <p:nvSpPr>
          <p:cNvPr id="16" name="Текст 21"/>
          <p:cNvSpPr>
            <a:spLocks noGrp="1"/>
          </p:cNvSpPr>
          <p:nvPr>
            <p:ph type="body" sz="quarter" idx="25" hasCustomPrompt="1"/>
          </p:nvPr>
        </p:nvSpPr>
        <p:spPr bwMode="auto">
          <a:xfrm>
            <a:off x="3237310" y="3967637"/>
            <a:ext cx="2658185" cy="713424"/>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2</a:t>
            </a:r>
            <a:r>
              <a:rPr lang="ru-RU"/>
              <a:t>pt). Изучите диаграмму, чтобы дать ее точное описание.</a:t>
            </a:r>
            <a:endParaRPr/>
          </a:p>
        </p:txBody>
      </p:sp>
      <p:sp>
        <p:nvSpPr>
          <p:cNvPr id="17" name="Текст 3"/>
          <p:cNvSpPr>
            <a:spLocks noGrp="1"/>
          </p:cNvSpPr>
          <p:nvPr>
            <p:ph type="body" sz="quarter" idx="19"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4">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359569" y="448392"/>
            <a:ext cx="8422481" cy="816526"/>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6724650" y="4764405"/>
            <a:ext cx="2057400" cy="273844"/>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359569" y="3371849"/>
            <a:ext cx="2658185" cy="1306831"/>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4" name="Текст 21"/>
          <p:cNvSpPr>
            <a:spLocks noGrp="1"/>
          </p:cNvSpPr>
          <p:nvPr>
            <p:ph type="body" sz="quarter" idx="19" hasCustomPrompt="1"/>
          </p:nvPr>
        </p:nvSpPr>
        <p:spPr bwMode="auto">
          <a:xfrm>
            <a:off x="3237309" y="3371849"/>
            <a:ext cx="2658187" cy="1306831"/>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6" name="Текст 21"/>
          <p:cNvSpPr>
            <a:spLocks noGrp="1"/>
          </p:cNvSpPr>
          <p:nvPr>
            <p:ph type="body" sz="quarter" idx="21" hasCustomPrompt="1"/>
          </p:nvPr>
        </p:nvSpPr>
        <p:spPr bwMode="auto">
          <a:xfrm>
            <a:off x="6115049" y="3371849"/>
            <a:ext cx="2667000" cy="1306831"/>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a:p>
            <a:pPr lvl="0">
              <a:defRPr/>
            </a:pPr>
            <a:endParaRPr lang="ru-RU"/>
          </a:p>
        </p:txBody>
      </p:sp>
      <p:sp>
        <p:nvSpPr>
          <p:cNvPr id="12" name="Диаграмма 32"/>
          <p:cNvSpPr>
            <a:spLocks noGrp="1"/>
          </p:cNvSpPr>
          <p:nvPr>
            <p:ph type="chart" sz="quarter" idx="22" hasCustomPrompt="1"/>
          </p:nvPr>
        </p:nvSpPr>
        <p:spPr bwMode="auto">
          <a:xfrm>
            <a:off x="359569" y="1279206"/>
            <a:ext cx="2658185" cy="2039068"/>
          </a:xfrm>
        </p:spPr>
        <p:txBody>
          <a:bodyPr anchor="ctr"/>
          <a:lstStyle>
            <a:lvl1pPr algn="ctr">
              <a:defRPr sz="1800">
                <a:solidFill>
                  <a:schemeClr val="tx1"/>
                </a:solidFill>
              </a:defRPr>
            </a:lvl1pPr>
          </a:lstStyle>
          <a:p>
            <a:pPr>
              <a:defRPr/>
            </a:pPr>
            <a:r>
              <a:rPr lang="ru-RU"/>
              <a:t>График / диаграмма</a:t>
            </a:r>
            <a:endParaRPr/>
          </a:p>
        </p:txBody>
      </p:sp>
      <p:sp>
        <p:nvSpPr>
          <p:cNvPr id="14" name="Диаграмма 32"/>
          <p:cNvSpPr>
            <a:spLocks noGrp="1"/>
          </p:cNvSpPr>
          <p:nvPr>
            <p:ph type="chart" sz="quarter" idx="23" hasCustomPrompt="1"/>
          </p:nvPr>
        </p:nvSpPr>
        <p:spPr bwMode="auto">
          <a:xfrm>
            <a:off x="3237310" y="1279206"/>
            <a:ext cx="2658185" cy="2039068"/>
          </a:xfrm>
        </p:spPr>
        <p:txBody>
          <a:bodyPr anchor="ctr"/>
          <a:lstStyle>
            <a:lvl1pPr algn="ctr">
              <a:defRPr sz="1800">
                <a:solidFill>
                  <a:schemeClr val="tx1"/>
                </a:solidFill>
              </a:defRPr>
            </a:lvl1pPr>
          </a:lstStyle>
          <a:p>
            <a:pPr>
              <a:defRPr/>
            </a:pPr>
            <a:r>
              <a:rPr lang="ru-RU"/>
              <a:t>График / диаграмма</a:t>
            </a:r>
            <a:endParaRPr/>
          </a:p>
        </p:txBody>
      </p:sp>
      <p:sp>
        <p:nvSpPr>
          <p:cNvPr id="15" name="Диаграмма 32"/>
          <p:cNvSpPr>
            <a:spLocks noGrp="1"/>
          </p:cNvSpPr>
          <p:nvPr>
            <p:ph type="chart" sz="quarter" idx="24" hasCustomPrompt="1"/>
          </p:nvPr>
        </p:nvSpPr>
        <p:spPr bwMode="auto">
          <a:xfrm>
            <a:off x="6115050" y="1279206"/>
            <a:ext cx="2658185" cy="2039068"/>
          </a:xfrm>
        </p:spPr>
        <p:txBody>
          <a:bodyPr anchor="ctr"/>
          <a:lstStyle>
            <a:lvl1pPr algn="ctr">
              <a:defRPr sz="1800">
                <a:solidFill>
                  <a:schemeClr val="tx1"/>
                </a:solidFill>
              </a:defRPr>
            </a:lvl1pPr>
          </a:lstStyle>
          <a:p>
            <a:pPr>
              <a:defRPr/>
            </a:pPr>
            <a:r>
              <a:rPr lang="ru-RU"/>
              <a:t>График / диаграмма</a:t>
            </a:r>
            <a:endParaRPr/>
          </a:p>
        </p:txBody>
      </p:sp>
      <p:sp>
        <p:nvSpPr>
          <p:cNvPr id="16" name="Текст 3"/>
          <p:cNvSpPr>
            <a:spLocks noGrp="1"/>
          </p:cNvSpPr>
          <p:nvPr>
            <p:ph type="body" sz="quarter" idx="25"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МТУСИ_Цифры для определения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359569" y="448392"/>
            <a:ext cx="8422481" cy="855344"/>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6724650" y="4764405"/>
            <a:ext cx="2057400" cy="273844"/>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363380" y="2018348"/>
            <a:ext cx="2658185" cy="855345"/>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8" name="Текст 21"/>
          <p:cNvSpPr>
            <a:spLocks noGrp="1"/>
          </p:cNvSpPr>
          <p:nvPr>
            <p:ph type="body" sz="quarter" idx="22" hasCustomPrompt="1"/>
          </p:nvPr>
        </p:nvSpPr>
        <p:spPr bwMode="auto">
          <a:xfrm>
            <a:off x="363379" y="1557337"/>
            <a:ext cx="2658185" cy="400050"/>
          </a:xfrm>
        </p:spPr>
        <p:txBody>
          <a:bodyPr>
            <a:normAutofit/>
          </a:bodyPr>
          <a:lstStyle>
            <a:lvl1pPr algn="l">
              <a:defRPr sz="3000">
                <a:latin typeface="+mj-lt"/>
              </a:defRPr>
            </a:lvl1pPr>
          </a:lstStyle>
          <a:p>
            <a:pPr marL="0" marR="0" lvl="0" indent="0" algn="just" defTabSz="685800">
              <a:lnSpc>
                <a:spcPct val="90000"/>
              </a:lnSpc>
              <a:spcBef>
                <a:spcPts val="750"/>
              </a:spcBef>
              <a:spcAft>
                <a:spcPts val="0"/>
              </a:spcAft>
              <a:buClrTx/>
              <a:buSzTx/>
              <a:buFontTx/>
              <a:buNone/>
              <a:defRPr/>
            </a:pPr>
            <a:r>
              <a:rPr lang="en-US"/>
              <a:t>1000</a:t>
            </a:r>
            <a:endParaRPr/>
          </a:p>
        </p:txBody>
      </p:sp>
      <p:sp>
        <p:nvSpPr>
          <p:cNvPr id="9" name="Текст 21"/>
          <p:cNvSpPr>
            <a:spLocks noGrp="1"/>
          </p:cNvSpPr>
          <p:nvPr>
            <p:ph type="body" sz="quarter" idx="23" hasCustomPrompt="1"/>
          </p:nvPr>
        </p:nvSpPr>
        <p:spPr bwMode="auto">
          <a:xfrm>
            <a:off x="3246718" y="2018348"/>
            <a:ext cx="2658185" cy="855345"/>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2" name="Текст 21"/>
          <p:cNvSpPr>
            <a:spLocks noGrp="1"/>
          </p:cNvSpPr>
          <p:nvPr>
            <p:ph type="body" sz="quarter" idx="24" hasCustomPrompt="1"/>
          </p:nvPr>
        </p:nvSpPr>
        <p:spPr bwMode="auto">
          <a:xfrm>
            <a:off x="3246718" y="1557337"/>
            <a:ext cx="2658185" cy="400050"/>
          </a:xfrm>
        </p:spPr>
        <p:txBody>
          <a:bodyPr>
            <a:normAutofit/>
          </a:bodyPr>
          <a:lstStyle>
            <a:lvl1pPr algn="l">
              <a:defRPr sz="3000">
                <a:latin typeface="+mj-lt"/>
              </a:defRPr>
            </a:lvl1pPr>
          </a:lstStyle>
          <a:p>
            <a:pPr marL="0" marR="0" lvl="0" indent="0" algn="just" defTabSz="685800">
              <a:lnSpc>
                <a:spcPct val="90000"/>
              </a:lnSpc>
              <a:spcBef>
                <a:spcPts val="750"/>
              </a:spcBef>
              <a:spcAft>
                <a:spcPts val="0"/>
              </a:spcAft>
              <a:buClrTx/>
              <a:buSzTx/>
              <a:buFontTx/>
              <a:buNone/>
              <a:defRPr/>
            </a:pPr>
            <a:r>
              <a:rPr lang="en-US"/>
              <a:t>&gt;1800</a:t>
            </a:r>
            <a:endParaRPr/>
          </a:p>
        </p:txBody>
      </p:sp>
      <p:sp>
        <p:nvSpPr>
          <p:cNvPr id="14" name="Текст 21"/>
          <p:cNvSpPr>
            <a:spLocks noGrp="1"/>
          </p:cNvSpPr>
          <p:nvPr>
            <p:ph type="body" sz="quarter" idx="25" hasCustomPrompt="1"/>
          </p:nvPr>
        </p:nvSpPr>
        <p:spPr bwMode="auto">
          <a:xfrm>
            <a:off x="6127675" y="2018348"/>
            <a:ext cx="2658185" cy="855345"/>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5" name="Текст 21"/>
          <p:cNvSpPr>
            <a:spLocks noGrp="1"/>
          </p:cNvSpPr>
          <p:nvPr>
            <p:ph type="body" sz="quarter" idx="26" hasCustomPrompt="1"/>
          </p:nvPr>
        </p:nvSpPr>
        <p:spPr bwMode="auto">
          <a:xfrm>
            <a:off x="6127675" y="1557337"/>
            <a:ext cx="2658185" cy="400050"/>
          </a:xfrm>
        </p:spPr>
        <p:txBody>
          <a:bodyPr>
            <a:normAutofit/>
          </a:bodyPr>
          <a:lstStyle>
            <a:lvl1pPr algn="l">
              <a:defRPr sz="3000">
                <a:latin typeface="+mj-lt"/>
              </a:defRPr>
            </a:lvl1pPr>
          </a:lstStyle>
          <a:p>
            <a:pPr marL="0" marR="0" lvl="0" indent="0" algn="just" defTabSz="685800">
              <a:lnSpc>
                <a:spcPct val="90000"/>
              </a:lnSpc>
              <a:spcBef>
                <a:spcPts val="750"/>
              </a:spcBef>
              <a:spcAft>
                <a:spcPts val="0"/>
              </a:spcAft>
              <a:buClrTx/>
              <a:buSzTx/>
              <a:buFontTx/>
              <a:buNone/>
              <a:defRPr/>
            </a:pPr>
            <a:r>
              <a:rPr lang="en-US"/>
              <a:t>19000</a:t>
            </a:r>
            <a:endParaRPr/>
          </a:p>
        </p:txBody>
      </p:sp>
      <p:sp>
        <p:nvSpPr>
          <p:cNvPr id="16" name="Текст 21"/>
          <p:cNvSpPr>
            <a:spLocks noGrp="1"/>
          </p:cNvSpPr>
          <p:nvPr>
            <p:ph type="body" sz="quarter" idx="27" hasCustomPrompt="1"/>
          </p:nvPr>
        </p:nvSpPr>
        <p:spPr bwMode="auto">
          <a:xfrm>
            <a:off x="361951" y="3573781"/>
            <a:ext cx="2658185" cy="855345"/>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7" name="Текст 21"/>
          <p:cNvSpPr>
            <a:spLocks noGrp="1"/>
          </p:cNvSpPr>
          <p:nvPr>
            <p:ph type="body" sz="quarter" idx="28" hasCustomPrompt="1"/>
          </p:nvPr>
        </p:nvSpPr>
        <p:spPr bwMode="auto">
          <a:xfrm>
            <a:off x="361951" y="3112770"/>
            <a:ext cx="2658185" cy="400050"/>
          </a:xfrm>
        </p:spPr>
        <p:txBody>
          <a:bodyPr>
            <a:normAutofit/>
          </a:bodyPr>
          <a:lstStyle>
            <a:lvl1pPr algn="l">
              <a:defRPr sz="3000">
                <a:latin typeface="+mj-lt"/>
              </a:defRPr>
            </a:lvl1pPr>
          </a:lstStyle>
          <a:p>
            <a:pPr marL="0" marR="0" lvl="0" indent="0" algn="just" defTabSz="685800">
              <a:lnSpc>
                <a:spcPct val="90000"/>
              </a:lnSpc>
              <a:spcBef>
                <a:spcPts val="750"/>
              </a:spcBef>
              <a:spcAft>
                <a:spcPts val="0"/>
              </a:spcAft>
              <a:buClrTx/>
              <a:buSzTx/>
              <a:buFontTx/>
              <a:buNone/>
              <a:defRPr/>
            </a:pPr>
            <a:r>
              <a:rPr lang="en-US"/>
              <a:t>1000</a:t>
            </a:r>
            <a:endParaRPr/>
          </a:p>
        </p:txBody>
      </p:sp>
      <p:sp>
        <p:nvSpPr>
          <p:cNvPr id="18" name="Текст 21"/>
          <p:cNvSpPr>
            <a:spLocks noGrp="1"/>
          </p:cNvSpPr>
          <p:nvPr>
            <p:ph type="body" sz="quarter" idx="29" hasCustomPrompt="1"/>
          </p:nvPr>
        </p:nvSpPr>
        <p:spPr bwMode="auto">
          <a:xfrm>
            <a:off x="3245290" y="3573781"/>
            <a:ext cx="2658185" cy="855345"/>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9" name="Текст 21"/>
          <p:cNvSpPr>
            <a:spLocks noGrp="1"/>
          </p:cNvSpPr>
          <p:nvPr>
            <p:ph type="body" sz="quarter" idx="30" hasCustomPrompt="1"/>
          </p:nvPr>
        </p:nvSpPr>
        <p:spPr bwMode="auto">
          <a:xfrm>
            <a:off x="3245289" y="3112770"/>
            <a:ext cx="2658185" cy="400050"/>
          </a:xfrm>
        </p:spPr>
        <p:txBody>
          <a:bodyPr>
            <a:normAutofit/>
          </a:bodyPr>
          <a:lstStyle>
            <a:lvl1pPr algn="l">
              <a:defRPr sz="3000">
                <a:latin typeface="+mj-lt"/>
              </a:defRPr>
            </a:lvl1pPr>
          </a:lstStyle>
          <a:p>
            <a:pPr marL="0" marR="0" lvl="0" indent="0" algn="just" defTabSz="685800">
              <a:lnSpc>
                <a:spcPct val="90000"/>
              </a:lnSpc>
              <a:spcBef>
                <a:spcPts val="750"/>
              </a:spcBef>
              <a:spcAft>
                <a:spcPts val="0"/>
              </a:spcAft>
              <a:buClrTx/>
              <a:buSzTx/>
              <a:buFontTx/>
              <a:buNone/>
              <a:defRPr/>
            </a:pPr>
            <a:r>
              <a:rPr lang="en-US"/>
              <a:t>&gt;1800</a:t>
            </a:r>
            <a:endParaRPr/>
          </a:p>
        </p:txBody>
      </p:sp>
      <p:sp>
        <p:nvSpPr>
          <p:cNvPr id="20" name="Текст 21"/>
          <p:cNvSpPr>
            <a:spLocks noGrp="1"/>
          </p:cNvSpPr>
          <p:nvPr>
            <p:ph type="body" sz="quarter" idx="31" hasCustomPrompt="1"/>
          </p:nvPr>
        </p:nvSpPr>
        <p:spPr bwMode="auto">
          <a:xfrm>
            <a:off x="6126247" y="3573781"/>
            <a:ext cx="2658185" cy="855345"/>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21" name="Текст 21"/>
          <p:cNvSpPr>
            <a:spLocks noGrp="1"/>
          </p:cNvSpPr>
          <p:nvPr>
            <p:ph type="body" sz="quarter" idx="32" hasCustomPrompt="1"/>
          </p:nvPr>
        </p:nvSpPr>
        <p:spPr bwMode="auto">
          <a:xfrm>
            <a:off x="6126246" y="3112770"/>
            <a:ext cx="2658185" cy="400050"/>
          </a:xfrm>
        </p:spPr>
        <p:txBody>
          <a:bodyPr>
            <a:normAutofit/>
          </a:bodyPr>
          <a:lstStyle>
            <a:lvl1pPr algn="l">
              <a:defRPr sz="3000">
                <a:latin typeface="+mj-lt"/>
              </a:defRPr>
            </a:lvl1pPr>
          </a:lstStyle>
          <a:p>
            <a:pPr marL="0" marR="0" lvl="0" indent="0" algn="just" defTabSz="685800">
              <a:lnSpc>
                <a:spcPct val="90000"/>
              </a:lnSpc>
              <a:spcBef>
                <a:spcPts val="750"/>
              </a:spcBef>
              <a:spcAft>
                <a:spcPts val="0"/>
              </a:spcAft>
              <a:buClrTx/>
              <a:buSzTx/>
              <a:buFontTx/>
              <a:buNone/>
              <a:defRPr/>
            </a:pPr>
            <a:r>
              <a:rPr lang="en-US"/>
              <a:t>19000</a:t>
            </a:r>
            <a:endParaRPr/>
          </a:p>
        </p:txBody>
      </p:sp>
      <p:sp>
        <p:nvSpPr>
          <p:cNvPr id="23" name="Текст 3"/>
          <p:cNvSpPr>
            <a:spLocks noGrp="1"/>
          </p:cNvSpPr>
          <p:nvPr>
            <p:ph type="body" sz="quarter" idx="19"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МТУСИ_Цифры для определения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359569" y="448392"/>
            <a:ext cx="8422481" cy="855344"/>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6724650" y="4764405"/>
            <a:ext cx="2057400" cy="273844"/>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363380" y="2018347"/>
            <a:ext cx="2658185" cy="2553653"/>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8" name="Текст 21"/>
          <p:cNvSpPr>
            <a:spLocks noGrp="1"/>
          </p:cNvSpPr>
          <p:nvPr>
            <p:ph type="body" sz="quarter" idx="22" hasCustomPrompt="1"/>
          </p:nvPr>
        </p:nvSpPr>
        <p:spPr bwMode="auto">
          <a:xfrm>
            <a:off x="363379" y="1557337"/>
            <a:ext cx="2658185" cy="400050"/>
          </a:xfrm>
        </p:spPr>
        <p:txBody>
          <a:bodyPr>
            <a:normAutofit/>
          </a:bodyPr>
          <a:lstStyle>
            <a:lvl1pPr algn="l">
              <a:defRPr sz="3000">
                <a:latin typeface="+mj-lt"/>
              </a:defRPr>
            </a:lvl1pPr>
          </a:lstStyle>
          <a:p>
            <a:pPr marL="0" marR="0" lvl="0" indent="0" algn="just" defTabSz="685800">
              <a:lnSpc>
                <a:spcPct val="90000"/>
              </a:lnSpc>
              <a:spcBef>
                <a:spcPts val="750"/>
              </a:spcBef>
              <a:spcAft>
                <a:spcPts val="0"/>
              </a:spcAft>
              <a:buClrTx/>
              <a:buSzTx/>
              <a:buFontTx/>
              <a:buNone/>
              <a:defRPr/>
            </a:pPr>
            <a:r>
              <a:rPr lang="en-US"/>
              <a:t>1000</a:t>
            </a:r>
            <a:endParaRPr/>
          </a:p>
        </p:txBody>
      </p:sp>
      <p:sp>
        <p:nvSpPr>
          <p:cNvPr id="9" name="Текст 21"/>
          <p:cNvSpPr>
            <a:spLocks noGrp="1"/>
          </p:cNvSpPr>
          <p:nvPr>
            <p:ph type="body" sz="quarter" idx="23" hasCustomPrompt="1"/>
          </p:nvPr>
        </p:nvSpPr>
        <p:spPr bwMode="auto">
          <a:xfrm>
            <a:off x="3246718" y="2018347"/>
            <a:ext cx="2658185" cy="2553653"/>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2" name="Текст 21"/>
          <p:cNvSpPr>
            <a:spLocks noGrp="1"/>
          </p:cNvSpPr>
          <p:nvPr>
            <p:ph type="body" sz="quarter" idx="24" hasCustomPrompt="1"/>
          </p:nvPr>
        </p:nvSpPr>
        <p:spPr bwMode="auto">
          <a:xfrm>
            <a:off x="3246718" y="1557337"/>
            <a:ext cx="2658185" cy="400050"/>
          </a:xfrm>
        </p:spPr>
        <p:txBody>
          <a:bodyPr>
            <a:normAutofit/>
          </a:bodyPr>
          <a:lstStyle>
            <a:lvl1pPr algn="l">
              <a:defRPr sz="3000">
                <a:latin typeface="+mj-lt"/>
              </a:defRPr>
            </a:lvl1pPr>
          </a:lstStyle>
          <a:p>
            <a:pPr marL="0" marR="0" lvl="0" indent="0" algn="just" defTabSz="685800">
              <a:lnSpc>
                <a:spcPct val="90000"/>
              </a:lnSpc>
              <a:spcBef>
                <a:spcPts val="750"/>
              </a:spcBef>
              <a:spcAft>
                <a:spcPts val="0"/>
              </a:spcAft>
              <a:buClrTx/>
              <a:buSzTx/>
              <a:buFontTx/>
              <a:buNone/>
              <a:defRPr/>
            </a:pPr>
            <a:r>
              <a:rPr lang="en-US"/>
              <a:t>&gt;1800</a:t>
            </a:r>
            <a:endParaRPr/>
          </a:p>
        </p:txBody>
      </p:sp>
      <p:sp>
        <p:nvSpPr>
          <p:cNvPr id="14" name="Текст 21"/>
          <p:cNvSpPr>
            <a:spLocks noGrp="1"/>
          </p:cNvSpPr>
          <p:nvPr>
            <p:ph type="body" sz="quarter" idx="25" hasCustomPrompt="1"/>
          </p:nvPr>
        </p:nvSpPr>
        <p:spPr bwMode="auto">
          <a:xfrm>
            <a:off x="6127675" y="2018347"/>
            <a:ext cx="2658185" cy="2553653"/>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5" name="Текст 21"/>
          <p:cNvSpPr>
            <a:spLocks noGrp="1"/>
          </p:cNvSpPr>
          <p:nvPr>
            <p:ph type="body" sz="quarter" idx="26" hasCustomPrompt="1"/>
          </p:nvPr>
        </p:nvSpPr>
        <p:spPr bwMode="auto">
          <a:xfrm>
            <a:off x="6127675" y="1557337"/>
            <a:ext cx="2658185" cy="400050"/>
          </a:xfrm>
        </p:spPr>
        <p:txBody>
          <a:bodyPr>
            <a:normAutofit/>
          </a:bodyPr>
          <a:lstStyle>
            <a:lvl1pPr algn="l">
              <a:defRPr sz="3000">
                <a:latin typeface="+mj-lt"/>
              </a:defRPr>
            </a:lvl1pPr>
          </a:lstStyle>
          <a:p>
            <a:pPr marL="0" marR="0" lvl="0" indent="0" algn="just" defTabSz="685800">
              <a:lnSpc>
                <a:spcPct val="90000"/>
              </a:lnSpc>
              <a:spcBef>
                <a:spcPts val="750"/>
              </a:spcBef>
              <a:spcAft>
                <a:spcPts val="0"/>
              </a:spcAft>
              <a:buClrTx/>
              <a:buSzTx/>
              <a:buFontTx/>
              <a:buNone/>
              <a:defRPr/>
            </a:pPr>
            <a:r>
              <a:rPr lang="en-US"/>
              <a:t>19000</a:t>
            </a:r>
            <a:endParaRPr/>
          </a:p>
        </p:txBody>
      </p:sp>
      <p:sp>
        <p:nvSpPr>
          <p:cNvPr id="16" name="Текст 3"/>
          <p:cNvSpPr>
            <a:spLocks noGrp="1"/>
          </p:cNvSpPr>
          <p:nvPr>
            <p:ph type="body" sz="quarter" idx="19"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МТУСИ_Текст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359569" y="448392"/>
            <a:ext cx="8422481" cy="855344"/>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6724650" y="4764405"/>
            <a:ext cx="2057400" cy="273844"/>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359569" y="1371600"/>
            <a:ext cx="2658185" cy="3307079"/>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685800">
              <a:lnSpc>
                <a:spcPct val="90000"/>
              </a:lnSpc>
              <a:spcBef>
                <a:spcPts val="750"/>
              </a:spcBef>
              <a:spcAft>
                <a:spcPts val="0"/>
              </a:spcAft>
              <a:buClrTx/>
              <a:buSzTx/>
              <a:buFontTx/>
              <a:buNone/>
              <a:defRPr/>
            </a:pPr>
            <a:endParaRPr lang="ru-RU"/>
          </a:p>
        </p:txBody>
      </p:sp>
      <p:sp>
        <p:nvSpPr>
          <p:cNvPr id="4" name="Текст 21"/>
          <p:cNvSpPr>
            <a:spLocks noGrp="1"/>
          </p:cNvSpPr>
          <p:nvPr>
            <p:ph type="body" sz="quarter" idx="19" hasCustomPrompt="1"/>
          </p:nvPr>
        </p:nvSpPr>
        <p:spPr bwMode="auto">
          <a:xfrm>
            <a:off x="3237309" y="1371478"/>
            <a:ext cx="2658187" cy="3303391"/>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6" name="Текст 21"/>
          <p:cNvSpPr>
            <a:spLocks noGrp="1"/>
          </p:cNvSpPr>
          <p:nvPr>
            <p:ph type="body" sz="quarter" idx="21" hasCustomPrompt="1"/>
          </p:nvPr>
        </p:nvSpPr>
        <p:spPr bwMode="auto">
          <a:xfrm>
            <a:off x="6115049" y="1371600"/>
            <a:ext cx="2667000" cy="3307079"/>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9" name="Текст 3"/>
          <p:cNvSpPr>
            <a:spLocks noGrp="1"/>
          </p:cNvSpPr>
          <p:nvPr>
            <p:ph type="body" sz="quarter" idx="22"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МТУСИ_Текст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359569" y="448392"/>
            <a:ext cx="8422481" cy="855344"/>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6724650" y="4764405"/>
            <a:ext cx="2057400" cy="273844"/>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359569" y="1303736"/>
            <a:ext cx="8424863" cy="3374943"/>
          </a:xfrm>
        </p:spPr>
        <p:txBody>
          <a:bodyPr numCol="3" spcCol="360000"/>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ru-RU"/>
            </a:br>
            <a:br>
              <a:rPr lang="ru-RU"/>
            </a:br>
            <a:br>
              <a:rPr lang="ru-RU"/>
            </a:b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685800">
              <a:lnSpc>
                <a:spcPct val="90000"/>
              </a:lnSpc>
              <a:spcBef>
                <a:spcPts val="750"/>
              </a:spcBef>
              <a:spcAft>
                <a:spcPts val="0"/>
              </a:spcAft>
              <a:buClrTx/>
              <a:buSzTx/>
              <a:buFontTx/>
              <a:buNone/>
              <a:defRPr/>
            </a:pPr>
            <a:br>
              <a:rPr lang="ru-RU"/>
            </a:br>
            <a:br>
              <a:rPr lang="ru-RU"/>
            </a:b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685800">
              <a:lnSpc>
                <a:spcPct val="90000"/>
              </a:lnSpc>
              <a:spcBef>
                <a:spcPts val="750"/>
              </a:spcBef>
              <a:spcAft>
                <a:spcPts val="0"/>
              </a:spcAft>
              <a:buClrTx/>
              <a:buSzTx/>
              <a:buFontTx/>
              <a:buNone/>
              <a:defRPr/>
            </a:pPr>
            <a:endParaRPr lang="ru-RU"/>
          </a:p>
        </p:txBody>
      </p:sp>
      <p:sp>
        <p:nvSpPr>
          <p:cNvPr id="8" name="Текст 3"/>
          <p:cNvSpPr>
            <a:spLocks noGrp="1"/>
          </p:cNvSpPr>
          <p:nvPr>
            <p:ph type="body" sz="quarter" idx="19"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МТУСИ_Таблица_вид1">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359569" y="448392"/>
            <a:ext cx="8422481" cy="855344"/>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1" name="Текст 14"/>
          <p:cNvSpPr>
            <a:spLocks noGrp="1"/>
          </p:cNvSpPr>
          <p:nvPr>
            <p:ph type="body" sz="quarter" idx="14" hasCustomPrompt="1"/>
          </p:nvPr>
        </p:nvSpPr>
        <p:spPr bwMode="auto">
          <a:xfrm>
            <a:off x="358377" y="1364339"/>
            <a:ext cx="8422481" cy="399411"/>
          </a:xfrm>
        </p:spPr>
        <p:txBody>
          <a:bodyPr>
            <a:noAutofit/>
          </a:bodyPr>
          <a:lstStyle>
            <a:lvl1pPr>
              <a:lnSpc>
                <a:spcPct val="100000"/>
              </a:lnSpc>
              <a:spcBef>
                <a:spcPts val="0"/>
              </a:spcBef>
              <a:defRPr lang="ru-RU" sz="1200">
                <a:solidFill>
                  <a:schemeClr val="tx1"/>
                </a:solidFill>
                <a:latin typeface="+mj-lt"/>
                <a:ea typeface="+mn-ea"/>
                <a:cs typeface="+mn-cs"/>
              </a:defRPr>
            </a:lvl1pPr>
          </a:lstStyle>
          <a:p>
            <a:pPr marL="0" marR="0" lvl="0" indent="0" algn="just" defTabSz="685800">
              <a:lnSpc>
                <a:spcPct val="90000"/>
              </a:lnSpc>
              <a:spcBef>
                <a:spcPts val="750"/>
              </a:spcBef>
              <a:spcAft>
                <a:spcPts val="0"/>
              </a:spcAft>
              <a:buClrTx/>
              <a:buSzTx/>
              <a:buFontTx/>
              <a:buNone/>
              <a:defRPr/>
            </a:pPr>
            <a:r>
              <a:rPr lang="ru-RU"/>
              <a:t>Название таблицы может быть набрано в одну или две строки</a:t>
            </a:r>
            <a:r>
              <a:rPr lang="ru-RU" sz="1200">
                <a:latin typeface="Montserrat"/>
              </a:rPr>
              <a:t> </a:t>
            </a:r>
            <a:r>
              <a:rPr lang="ru-RU"/>
              <a:t>(16</a:t>
            </a:r>
            <a:r>
              <a:rPr lang="en-US"/>
              <a:t>pt</a:t>
            </a:r>
            <a:r>
              <a:rPr lang="ru-RU"/>
              <a:t>)</a:t>
            </a:r>
            <a:endParaRPr/>
          </a:p>
        </p:txBody>
      </p:sp>
      <p:sp>
        <p:nvSpPr>
          <p:cNvPr id="12" name="Текст 21"/>
          <p:cNvSpPr>
            <a:spLocks noGrp="1"/>
          </p:cNvSpPr>
          <p:nvPr>
            <p:ph type="body" sz="quarter" idx="21" hasCustomPrompt="1"/>
          </p:nvPr>
        </p:nvSpPr>
        <p:spPr bwMode="auto">
          <a:xfrm>
            <a:off x="6191609" y="1830067"/>
            <a:ext cx="2592822" cy="2342962"/>
          </a:xfrm>
        </p:spPr>
        <p:txBody>
          <a:bodyPr/>
          <a:lstStyle>
            <a:lvl1pPr algn="l">
              <a:defRPr sz="900" b="0">
                <a:latin typeface="+mn-lt"/>
              </a:defRPr>
            </a:lvl1pPr>
          </a:lstStyle>
          <a:p>
            <a:pPr marL="0" marR="0" lvl="0" indent="0" algn="just" defTabSz="685800">
              <a:lnSpc>
                <a:spcPct val="90000"/>
              </a:lnSpc>
              <a:spcBef>
                <a:spcPts val="750"/>
              </a:spcBef>
              <a:spcAft>
                <a:spcPts val="0"/>
              </a:spcAft>
              <a:buClrTx/>
              <a:buSzTx/>
              <a:buFontTx/>
              <a:buNone/>
              <a:defRPr/>
            </a:pPr>
            <a:r>
              <a:rPr lang="ru-RU"/>
              <a:t>Рекомендуется располагать небольшие фрагменты текста (12pt). Несколько рекомендаций для описания таблицы:</a:t>
            </a:r>
            <a:br>
              <a:rPr lang="ru-RU"/>
            </a:br>
            <a:r>
              <a:rPr lang="ru-RU"/>
              <a:t> 1. Перед тем, как описывать таблицу, убедитесь, что в ней содержится достаточно информации, и она действительно необходима для вашей аудитории. </a:t>
            </a:r>
            <a:br>
              <a:rPr lang="ru-RU"/>
            </a:br>
            <a:r>
              <a:rPr lang="ru-RU"/>
              <a:t>2. Хорошее описание таблицы должно включать в себя не только факты и данные, но и основные выводы, которые можно сделать на основе этих данных. </a:t>
            </a:r>
            <a:br>
              <a:rPr lang="ru-RU"/>
            </a:br>
            <a:r>
              <a:rPr lang="ru-RU"/>
              <a:t>3. Используйте ясный и простой язык, чтобы ваше описание было понятно всем пользователям.</a:t>
            </a:r>
            <a:endParaRPr/>
          </a:p>
          <a:p>
            <a:pPr marL="0" marR="0" lvl="0" indent="0" algn="just" defTabSz="685800">
              <a:lnSpc>
                <a:spcPct val="90000"/>
              </a:lnSpc>
              <a:spcBef>
                <a:spcPts val="750"/>
              </a:spcBef>
              <a:spcAft>
                <a:spcPts val="0"/>
              </a:spcAft>
              <a:buClrTx/>
              <a:buSzTx/>
              <a:buFontTx/>
              <a:buNone/>
              <a:defRPr/>
            </a:pPr>
            <a:endParaRPr lang="ru-RU"/>
          </a:p>
        </p:txBody>
      </p:sp>
      <p:sp>
        <p:nvSpPr>
          <p:cNvPr id="14" name="Текст 23"/>
          <p:cNvSpPr>
            <a:spLocks noGrp="1"/>
          </p:cNvSpPr>
          <p:nvPr>
            <p:ph type="body" sz="quarter" idx="23" hasCustomPrompt="1"/>
          </p:nvPr>
        </p:nvSpPr>
        <p:spPr bwMode="auto">
          <a:xfrm>
            <a:off x="359569" y="4252777"/>
            <a:ext cx="8424863" cy="426244"/>
          </a:xfrm>
        </p:spPr>
        <p:txBody>
          <a:bodyPr>
            <a:normAutofit/>
          </a:bodyPr>
          <a:lstStyle>
            <a:lvl1pPr marL="0" marR="0" indent="0" algn="just" defTabSz="685800">
              <a:lnSpc>
                <a:spcPct val="90000"/>
              </a:lnSpc>
              <a:spcBef>
                <a:spcPts val="750"/>
              </a:spcBef>
              <a:spcAft>
                <a:spcPts val="0"/>
              </a:spcAft>
              <a:buClrTx/>
              <a:buSzTx/>
              <a:buFontTx/>
              <a:buNone/>
              <a:defRPr sz="900">
                <a:solidFill>
                  <a:schemeClr val="accent6"/>
                </a:solidFill>
              </a:defRPr>
            </a:lvl1pPr>
          </a:lstStyle>
          <a:p>
            <a:pPr marL="0" marR="0" lvl="0" indent="0" algn="just" defTabSz="685800">
              <a:lnSpc>
                <a:spcPct val="90000"/>
              </a:lnSpc>
              <a:spcBef>
                <a:spcPts val="750"/>
              </a:spcBef>
              <a:spcAft>
                <a:spcPts val="0"/>
              </a:spcAft>
              <a:buClrTx/>
              <a:buSzTx/>
              <a:buFontTx/>
              <a:buNone/>
              <a:defRPr/>
            </a:pPr>
            <a:r>
              <a:rPr lang="ru-RU"/>
              <a:t>Пояснительная или дополнительная информация (12 pt).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endParaRPr/>
          </a:p>
          <a:p>
            <a:pPr lvl="0">
              <a:defRPr/>
            </a:pPr>
            <a:endParaRPr lang="ru-RU"/>
          </a:p>
        </p:txBody>
      </p:sp>
      <p:sp>
        <p:nvSpPr>
          <p:cNvPr id="18" name="Таблица 17"/>
          <p:cNvSpPr>
            <a:spLocks noGrp="1"/>
          </p:cNvSpPr>
          <p:nvPr>
            <p:ph type="tbl" sz="quarter" idx="24" hasCustomPrompt="1"/>
          </p:nvPr>
        </p:nvSpPr>
        <p:spPr bwMode="auto">
          <a:xfrm>
            <a:off x="359569" y="1821845"/>
            <a:ext cx="5755481" cy="2342962"/>
          </a:xfrm>
        </p:spPr>
        <p:txBody>
          <a:bodyPr anchor="ctr"/>
          <a:lstStyle>
            <a:lvl1pPr algn="ctr">
              <a:defRPr/>
            </a:lvl1pPr>
          </a:lstStyle>
          <a:p>
            <a:pPr>
              <a:defRPr/>
            </a:pPr>
            <a:r>
              <a:rPr lang="ru-RU"/>
              <a:t>Таблица</a:t>
            </a:r>
            <a:endParaRPr/>
          </a:p>
        </p:txBody>
      </p:sp>
      <p:sp>
        <p:nvSpPr>
          <p:cNvPr id="15" name="Текст 3"/>
          <p:cNvSpPr>
            <a:spLocks noGrp="1"/>
          </p:cNvSpPr>
          <p:nvPr>
            <p:ph type="body" sz="quarter" idx="19"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МТУСИ_Таблица_вид2">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359569" y="448392"/>
            <a:ext cx="8422481" cy="855344"/>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1" name="Текст 14"/>
          <p:cNvSpPr>
            <a:spLocks noGrp="1"/>
          </p:cNvSpPr>
          <p:nvPr>
            <p:ph type="body" sz="quarter" idx="14" hasCustomPrompt="1"/>
          </p:nvPr>
        </p:nvSpPr>
        <p:spPr bwMode="auto">
          <a:xfrm>
            <a:off x="358377" y="1364339"/>
            <a:ext cx="8422481" cy="399411"/>
          </a:xfrm>
        </p:spPr>
        <p:txBody>
          <a:bodyPr>
            <a:noAutofit/>
          </a:bodyPr>
          <a:lstStyle>
            <a:lvl1pPr>
              <a:lnSpc>
                <a:spcPct val="100000"/>
              </a:lnSpc>
              <a:spcBef>
                <a:spcPts val="0"/>
              </a:spcBef>
              <a:defRPr lang="ru-RU" sz="1200">
                <a:solidFill>
                  <a:schemeClr val="tx1"/>
                </a:solidFill>
                <a:latin typeface="+mj-lt"/>
                <a:ea typeface="+mn-ea"/>
                <a:cs typeface="+mn-cs"/>
              </a:defRPr>
            </a:lvl1pPr>
          </a:lstStyle>
          <a:p>
            <a:pPr marL="0" marR="0" lvl="0" indent="0" algn="just" defTabSz="685800">
              <a:lnSpc>
                <a:spcPct val="90000"/>
              </a:lnSpc>
              <a:spcBef>
                <a:spcPts val="750"/>
              </a:spcBef>
              <a:spcAft>
                <a:spcPts val="0"/>
              </a:spcAft>
              <a:buClrTx/>
              <a:buSzTx/>
              <a:buFontTx/>
              <a:buNone/>
              <a:defRPr/>
            </a:pPr>
            <a:r>
              <a:rPr lang="ru-RU"/>
              <a:t>Название таблицы может быть набрано в одну или две строки</a:t>
            </a:r>
            <a:r>
              <a:rPr lang="ru-RU" sz="1200">
                <a:latin typeface="Montserrat"/>
              </a:rPr>
              <a:t> </a:t>
            </a:r>
            <a:r>
              <a:rPr lang="ru-RU"/>
              <a:t>(16</a:t>
            </a:r>
            <a:r>
              <a:rPr lang="en-US"/>
              <a:t>pt</a:t>
            </a:r>
            <a:r>
              <a:rPr lang="ru-RU"/>
              <a:t>)</a:t>
            </a:r>
            <a:endParaRPr/>
          </a:p>
        </p:txBody>
      </p:sp>
      <p:sp>
        <p:nvSpPr>
          <p:cNvPr id="14" name="Текст 23"/>
          <p:cNvSpPr>
            <a:spLocks noGrp="1"/>
          </p:cNvSpPr>
          <p:nvPr>
            <p:ph type="body" sz="quarter" idx="23" hasCustomPrompt="1"/>
          </p:nvPr>
        </p:nvSpPr>
        <p:spPr bwMode="auto">
          <a:xfrm>
            <a:off x="359569" y="4252777"/>
            <a:ext cx="8424863" cy="426244"/>
          </a:xfrm>
        </p:spPr>
        <p:txBody>
          <a:bodyPr>
            <a:normAutofit/>
          </a:bodyPr>
          <a:lstStyle>
            <a:lvl1pPr marL="0" marR="0" indent="0" algn="just" defTabSz="685800">
              <a:lnSpc>
                <a:spcPct val="90000"/>
              </a:lnSpc>
              <a:spcBef>
                <a:spcPts val="750"/>
              </a:spcBef>
              <a:spcAft>
                <a:spcPts val="0"/>
              </a:spcAft>
              <a:buClrTx/>
              <a:buSzTx/>
              <a:buFontTx/>
              <a:buNone/>
              <a:defRPr sz="900">
                <a:solidFill>
                  <a:schemeClr val="accent6"/>
                </a:solidFill>
              </a:defRPr>
            </a:lvl1pPr>
          </a:lstStyle>
          <a:p>
            <a:pPr marL="0" marR="0" lvl="0" indent="0" algn="just" defTabSz="685800">
              <a:lnSpc>
                <a:spcPct val="90000"/>
              </a:lnSpc>
              <a:spcBef>
                <a:spcPts val="750"/>
              </a:spcBef>
              <a:spcAft>
                <a:spcPts val="0"/>
              </a:spcAft>
              <a:buClrTx/>
              <a:buSzTx/>
              <a:buFontTx/>
              <a:buNone/>
              <a:defRPr/>
            </a:pPr>
            <a:r>
              <a:rPr lang="ru-RU"/>
              <a:t>Пояснительная или дополнительная информация (12 pt).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endParaRPr/>
          </a:p>
          <a:p>
            <a:pPr lvl="0">
              <a:defRPr/>
            </a:pPr>
            <a:endParaRPr lang="ru-RU"/>
          </a:p>
        </p:txBody>
      </p:sp>
      <p:sp>
        <p:nvSpPr>
          <p:cNvPr id="18" name="Таблица 17"/>
          <p:cNvSpPr>
            <a:spLocks noGrp="1"/>
          </p:cNvSpPr>
          <p:nvPr>
            <p:ph type="tbl" sz="quarter" idx="24" hasCustomPrompt="1"/>
          </p:nvPr>
        </p:nvSpPr>
        <p:spPr bwMode="auto">
          <a:xfrm>
            <a:off x="359569" y="1821845"/>
            <a:ext cx="8421289" cy="2342962"/>
          </a:xfrm>
        </p:spPr>
        <p:txBody>
          <a:bodyPr anchor="ctr"/>
          <a:lstStyle>
            <a:lvl1pPr algn="ctr">
              <a:defRPr/>
            </a:lvl1pPr>
          </a:lstStyle>
          <a:p>
            <a:pPr>
              <a:defRPr/>
            </a:pPr>
            <a:r>
              <a:rPr lang="ru-RU"/>
              <a:t>Таблица</a:t>
            </a:r>
            <a:endParaRPr/>
          </a:p>
        </p:txBody>
      </p:sp>
      <p:sp>
        <p:nvSpPr>
          <p:cNvPr id="12" name="Текст 3"/>
          <p:cNvSpPr>
            <a:spLocks noGrp="1"/>
          </p:cNvSpPr>
          <p:nvPr>
            <p:ph type="body" sz="quarter" idx="19"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359569" y="448392"/>
            <a:ext cx="8422481" cy="855344"/>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a:xfrm>
            <a:off x="359568" y="4767263"/>
            <a:ext cx="5755482" cy="273844"/>
          </a:xfrm>
        </p:spPr>
        <p:txBody>
          <a:bodyPr/>
          <a:lstStyle>
            <a:lvl1pPr algn="l">
              <a:defRPr/>
            </a:lvl1pPr>
          </a:lstStyle>
          <a:p>
            <a:pPr>
              <a:defRPr/>
            </a:pPr>
            <a:endParaRPr lang="ru-RU"/>
          </a:p>
        </p:txBody>
      </p:sp>
      <p:sp>
        <p:nvSpPr>
          <p:cNvPr id="11" name="Номер слайда 10"/>
          <p:cNvSpPr>
            <a:spLocks noGrp="1"/>
          </p:cNvSpPr>
          <p:nvPr>
            <p:ph type="sldNum" sz="quarter" idx="12"/>
          </p:nvPr>
        </p:nvSpPr>
        <p:spPr bwMode="auto">
          <a:xfrm>
            <a:off x="6724650" y="4764405"/>
            <a:ext cx="2057400" cy="273844"/>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3393282" y="1348740"/>
            <a:ext cx="5388769" cy="3279934"/>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05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359568" y="1348740"/>
            <a:ext cx="2919413" cy="640080"/>
          </a:xfrm>
        </p:spPr>
        <p:txBody>
          <a:bodyPr>
            <a:noAutofit/>
          </a:bodyPr>
          <a:lstStyle>
            <a:lvl1pPr>
              <a:defRPr sz="1800">
                <a:latin typeface="+mj-lt"/>
              </a:defRPr>
            </a:lvl1pPr>
          </a:lstStyle>
          <a:p>
            <a:pPr marL="0" marR="0" lvl="0" indent="0" algn="just" defTabSz="685800">
              <a:lnSpc>
                <a:spcPct val="90000"/>
              </a:lnSpc>
              <a:spcBef>
                <a:spcPts val="75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359569" y="2072641"/>
            <a:ext cx="2919413" cy="2045969"/>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359569" y="4202430"/>
            <a:ext cx="2919413" cy="426244"/>
          </a:xfrm>
        </p:spPr>
        <p:txBody>
          <a:bodyPr>
            <a:normAutofit/>
          </a:bodyPr>
          <a:lstStyle>
            <a:lvl1pPr>
              <a:defRPr sz="900">
                <a:solidFill>
                  <a:schemeClr val="accent6"/>
                </a:solidFill>
              </a:defRPr>
            </a:lvl1pPr>
          </a:lstStyle>
          <a:p>
            <a:pPr marL="0" marR="0" lvl="0" indent="0" algn="just" defTabSz="685800">
              <a:lnSpc>
                <a:spcPct val="90000"/>
              </a:lnSpc>
              <a:spcBef>
                <a:spcPts val="75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4" name="Текст 3"/>
          <p:cNvSpPr>
            <a:spLocks noGrp="1"/>
          </p:cNvSpPr>
          <p:nvPr>
            <p:ph type="body" sz="quarter" idx="19"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preserve="1" userDrawn="1">
  <p:cSld name="МТУСИ_вид1">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359569" y="448392"/>
            <a:ext cx="8422481" cy="855344"/>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7" name="Текст 3"/>
          <p:cNvSpPr>
            <a:spLocks noGrp="1"/>
          </p:cNvSpPr>
          <p:nvPr>
            <p:ph type="body" sz="quarter" idx="19"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userDrawn="1">
  <p:cSld name="1_Титульный слайд">
    <p:spTree>
      <p:nvGrpSpPr>
        <p:cNvPr id="1" name=""/>
        <p:cNvGrpSpPr/>
        <p:nvPr/>
      </p:nvGrpSpPr>
      <p:grpSpPr bwMode="auto">
        <a:xfrm>
          <a:off x="0" y="0"/>
          <a:ext cx="0" cy="0"/>
          <a:chOff x="0" y="0"/>
          <a:chExt cx="0" cy="0"/>
        </a:xfrm>
      </p:grpSpPr>
      <p:pic>
        <p:nvPicPr>
          <p:cNvPr id="12" name="Рисунок 11"/>
          <p:cNvPicPr>
            <a:picLocks noChangeAspect="1"/>
          </p:cNvPicPr>
          <p:nvPr userDrawn="1"/>
        </p:nvPicPr>
        <p:blipFill>
          <a:blip r:embed="rId2">
            <a:extLst>
              <a:ext uri="{28A0092B-C50C-407E-A947-70E740481C1C}">
                <a14:useLocalDpi xmlns:a14="http://schemas.microsoft.com/office/drawing/2010/main"/>
              </a:ext>
            </a:extLst>
          </a:blip>
          <a:srcRect t="2573" b="2572"/>
          <a:stretch/>
        </p:blipFill>
        <p:spPr bwMode="auto">
          <a:xfrm>
            <a:off x="-26670" y="-23924"/>
            <a:ext cx="2737961" cy="5194095"/>
          </a:xfrm>
          <a:prstGeom prst="rect">
            <a:avLst/>
          </a:prstGeom>
        </p:spPr>
      </p:pic>
      <p:sp>
        <p:nvSpPr>
          <p:cNvPr id="13" name="Прямоугольник 12"/>
          <p:cNvSpPr/>
          <p:nvPr userDrawn="1"/>
        </p:nvSpPr>
        <p:spPr bwMode="auto">
          <a:xfrm>
            <a:off x="2711292" y="-23924"/>
            <a:ext cx="6432709" cy="5167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013"/>
          </a:p>
        </p:txBody>
      </p:sp>
      <p:sp>
        <p:nvSpPr>
          <p:cNvPr id="35" name="Текст 34"/>
          <p:cNvSpPr>
            <a:spLocks noGrp="1"/>
          </p:cNvSpPr>
          <p:nvPr>
            <p:ph type="body" sz="quarter" idx="12" hasCustomPrompt="1"/>
          </p:nvPr>
        </p:nvSpPr>
        <p:spPr bwMode="auto">
          <a:xfrm>
            <a:off x="2850595" y="4518660"/>
            <a:ext cx="6042185" cy="560070"/>
          </a:xfrm>
        </p:spPr>
        <p:txBody>
          <a:bodyPr>
            <a:noAutofit/>
          </a:bodyPr>
          <a:lstStyle>
            <a:lvl1pPr marL="0" indent="0" algn="l">
              <a:lnSpc>
                <a:spcPct val="100000"/>
              </a:lnSpc>
              <a:spcBef>
                <a:spcPts val="0"/>
              </a:spcBef>
              <a:buNone/>
              <a:defRPr sz="1200">
                <a:solidFill>
                  <a:schemeClr val="accent6"/>
                </a:solidFill>
              </a:defRPr>
            </a:lvl1pPr>
          </a:lstStyle>
          <a:p>
            <a:pPr algn="l">
              <a:defRPr/>
            </a:pPr>
            <a:r>
              <a:rPr lang="ru-RU"/>
              <a:t>Поле для дополнительной информации (16</a:t>
            </a:r>
            <a:r>
              <a:rPr lang="en-US"/>
              <a:t>pt</a:t>
            </a:r>
            <a:r>
              <a:rPr lang="ru-RU"/>
              <a:t>)</a:t>
            </a:r>
            <a:br>
              <a:rPr lang="ru-RU"/>
            </a:br>
            <a:r>
              <a:rPr lang="ru-RU"/>
              <a:t>(пример: Фамилия Имя Отчество; Должность; Место проведения)</a:t>
            </a:r>
            <a:endParaRPr/>
          </a:p>
        </p:txBody>
      </p:sp>
      <p:sp>
        <p:nvSpPr>
          <p:cNvPr id="40" name="Текст 39"/>
          <p:cNvSpPr>
            <a:spLocks noGrp="1"/>
          </p:cNvSpPr>
          <p:nvPr>
            <p:ph type="body" sz="quarter" idx="13" hasCustomPrompt="1"/>
          </p:nvPr>
        </p:nvSpPr>
        <p:spPr bwMode="auto">
          <a:xfrm>
            <a:off x="2850595" y="3002400"/>
            <a:ext cx="6038137" cy="1241822"/>
          </a:xfrm>
        </p:spPr>
        <p:txBody>
          <a:bodyPr/>
          <a:lstStyle>
            <a:lvl1pPr marL="0" indent="0">
              <a:buNone/>
              <a:defRPr sz="1800"/>
            </a:lvl1pPr>
          </a:lstStyle>
          <a:p>
            <a:pPr marL="0" marR="0" lvl="0" indent="0" algn="l" defTabSz="685783">
              <a:lnSpc>
                <a:spcPct val="90000"/>
              </a:lnSpc>
              <a:spcBef>
                <a:spcPts val="750"/>
              </a:spcBef>
              <a:spcAft>
                <a:spcPts val="0"/>
              </a:spcAft>
              <a:buClrTx/>
              <a:buSzTx/>
              <a:buFont typeface="Arial"/>
              <a:buNone/>
              <a:defRPr/>
            </a:pPr>
            <a:r>
              <a:rPr lang="ru-RU">
                <a:latin typeface="Montserrat"/>
              </a:rPr>
              <a:t>Если информации много, то</a:t>
            </a:r>
            <a:r>
              <a:rPr lang="en-US">
                <a:latin typeface="Montserrat"/>
              </a:rPr>
              <a:t> </a:t>
            </a:r>
            <a:r>
              <a:rPr lang="ru-RU">
                <a:latin typeface="Montserrat"/>
              </a:rPr>
              <a:t>рекомендуется </a:t>
            </a:r>
            <a:r>
              <a:rPr lang="en-US">
                <a:latin typeface="Montserrat"/>
              </a:rPr>
              <a:t> </a:t>
            </a:r>
            <a:r>
              <a:rPr lang="ru-RU">
                <a:latin typeface="Montserrat"/>
              </a:rPr>
              <a:t> использовать подзаголовок (24</a:t>
            </a:r>
            <a:r>
              <a:rPr lang="en-US">
                <a:latin typeface="Montserrat"/>
              </a:rPr>
              <a:t>pt</a:t>
            </a:r>
            <a:r>
              <a:rPr lang="ru-RU">
                <a:latin typeface="Montserrat"/>
              </a:rPr>
              <a:t>)</a:t>
            </a:r>
            <a:endParaRPr/>
          </a:p>
          <a:p>
            <a:pPr lvl="0">
              <a:defRPr/>
            </a:pPr>
            <a:endParaRPr lang="ru-RU"/>
          </a:p>
        </p:txBody>
      </p:sp>
      <p:sp>
        <p:nvSpPr>
          <p:cNvPr id="42" name="Текст 41"/>
          <p:cNvSpPr>
            <a:spLocks noGrp="1"/>
          </p:cNvSpPr>
          <p:nvPr>
            <p:ph type="body" sz="quarter" idx="14" hasCustomPrompt="1"/>
          </p:nvPr>
        </p:nvSpPr>
        <p:spPr bwMode="auto">
          <a:xfrm>
            <a:off x="366327" y="4518660"/>
            <a:ext cx="1978637" cy="251460"/>
          </a:xfrm>
        </p:spPr>
        <p:txBody>
          <a:bodyPr anchor="t">
            <a:noAutofit/>
          </a:bodyPr>
          <a:lstStyle>
            <a:lvl1pPr marL="0" indent="0" algn="ctr">
              <a:buNone/>
              <a:defRPr sz="1200" b="0">
                <a:solidFill>
                  <a:schemeClr val="bg1"/>
                </a:solidFill>
                <a:latin typeface="+mj-lt"/>
              </a:defRPr>
            </a:lvl1pPr>
            <a:lvl2pPr algn="ctr">
              <a:defRPr sz="1200" b="1">
                <a:solidFill>
                  <a:schemeClr val="bg1"/>
                </a:solidFill>
                <a:latin typeface="+mn-lt"/>
              </a:defRPr>
            </a:lvl2pPr>
          </a:lstStyle>
          <a:p>
            <a:pPr marL="0" marR="0" lvl="0" indent="0" algn="l" defTabSz="685783">
              <a:lnSpc>
                <a:spcPct val="90000"/>
              </a:lnSpc>
              <a:spcBef>
                <a:spcPts val="750"/>
              </a:spcBef>
              <a:spcAft>
                <a:spcPts val="0"/>
              </a:spcAft>
              <a:buClrTx/>
              <a:buSzTx/>
              <a:buFont typeface="Arial"/>
              <a:buNone/>
              <a:defRPr/>
            </a:pPr>
            <a:r>
              <a:rPr lang="ru-RU"/>
              <a:t>Дата (хх.хх.хххх г.)</a:t>
            </a:r>
            <a:endParaRPr/>
          </a:p>
        </p:txBody>
      </p:sp>
      <p:sp>
        <p:nvSpPr>
          <p:cNvPr id="47" name="Заголовок 46"/>
          <p:cNvSpPr>
            <a:spLocks noGrp="1"/>
          </p:cNvSpPr>
          <p:nvPr>
            <p:ph type="title" hasCustomPrompt="1"/>
          </p:nvPr>
        </p:nvSpPr>
        <p:spPr bwMode="auto">
          <a:xfrm>
            <a:off x="2854642" y="1047274"/>
            <a:ext cx="6034088" cy="1524476"/>
          </a:xfrm>
        </p:spPr>
        <p:txBody>
          <a:bodyPr/>
          <a:lstStyle>
            <a:lvl1pPr>
              <a:defRPr sz="3000" b="0">
                <a:latin typeface="Montserrat SemiBold"/>
              </a:defRPr>
            </a:lvl1pPr>
          </a:lstStyle>
          <a:p>
            <a:pPr>
              <a:defRPr/>
            </a:pPr>
            <a:r>
              <a:rPr lang="ru-RU" sz="3000">
                <a:latin typeface="Montserrat"/>
              </a:rPr>
              <a:t>Название презентации может быть набрано </a:t>
            </a:r>
            <a:br>
              <a:rPr lang="ru-RU" sz="3000">
                <a:latin typeface="Montserrat"/>
              </a:rPr>
            </a:br>
            <a:r>
              <a:rPr lang="ru-RU" sz="3000">
                <a:latin typeface="Montserrat"/>
              </a:rPr>
              <a:t>в две или три строки</a:t>
            </a:r>
            <a:r>
              <a:rPr lang="en-US" sz="3000">
                <a:latin typeface="Montserrat"/>
              </a:rPr>
              <a:t> (</a:t>
            </a:r>
            <a:r>
              <a:rPr lang="ru-RU" sz="3000">
                <a:latin typeface="Montserrat"/>
              </a:rPr>
              <a:t>40</a:t>
            </a:r>
            <a:r>
              <a:rPr lang="en-US" sz="3000">
                <a:latin typeface="Montserrat"/>
              </a:rPr>
              <a:t>pt)</a:t>
            </a:r>
            <a:endParaRPr lang="ru-RU"/>
          </a:p>
        </p:txBody>
      </p:sp>
      <p:pic>
        <p:nvPicPr>
          <p:cNvPr id="9" name="Рисунок 8"/>
          <p:cNvPicPr>
            <a:picLocks noChangeAspect="1"/>
          </p:cNvPicPr>
          <p:nvPr userDrawn="1"/>
        </p:nvPicPr>
        <p:blipFill>
          <a:blip r:embed="rId3"/>
          <a:stretch/>
        </p:blipFill>
        <p:spPr bwMode="auto">
          <a:xfrm>
            <a:off x="522785" y="303632"/>
            <a:ext cx="1639050" cy="505047"/>
          </a:xfrm>
          <a:prstGeom prst="rect">
            <a:avLst/>
          </a:prstGeom>
        </p:spPr>
      </p:pic>
    </p:spTree>
    <p:extLst>
      <p:ext uri="{BB962C8B-B14F-4D97-AF65-F5344CB8AC3E}">
        <p14:creationId xmlns:p14="http://schemas.microsoft.com/office/powerpoint/2010/main" val="4085033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359569" y="448392"/>
            <a:ext cx="8422481" cy="855344"/>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6724650" y="4764405"/>
            <a:ext cx="2057400" cy="273844"/>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31781" y="1348740"/>
            <a:ext cx="4050269" cy="3279934"/>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05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359568" y="1348740"/>
            <a:ext cx="4212432" cy="640080"/>
          </a:xfrm>
        </p:spPr>
        <p:txBody>
          <a:bodyPr>
            <a:noAutofit/>
          </a:bodyPr>
          <a:lstStyle>
            <a:lvl1pPr algn="l">
              <a:defRPr sz="1800">
                <a:latin typeface="+mj-lt"/>
              </a:defRPr>
            </a:lvl1pPr>
          </a:lstStyle>
          <a:p>
            <a:pPr marL="0" marR="0" lvl="0" indent="0" algn="just" defTabSz="685800">
              <a:lnSpc>
                <a:spcPct val="90000"/>
              </a:lnSpc>
              <a:spcBef>
                <a:spcPts val="75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359569" y="2072641"/>
            <a:ext cx="4212431" cy="2045969"/>
          </a:xfrm>
        </p:spPr>
        <p:txBody>
          <a:bodyPr/>
          <a:lstStyle>
            <a:lvl1pPr algn="l">
              <a:defRPr sz="1050"/>
            </a:lvl1pPr>
          </a:lstStyle>
          <a:p>
            <a:pPr marL="0" marR="0" lvl="0" indent="0" algn="just" defTabSz="685800">
              <a:lnSpc>
                <a:spcPct val="90000"/>
              </a:lnSpc>
              <a:spcBef>
                <a:spcPts val="75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359569" y="4202430"/>
            <a:ext cx="4212431" cy="426244"/>
          </a:xfrm>
        </p:spPr>
        <p:txBody>
          <a:bodyPr>
            <a:normAutofit/>
          </a:bodyPr>
          <a:lstStyle>
            <a:lvl1pPr>
              <a:defRPr sz="900">
                <a:solidFill>
                  <a:schemeClr val="accent6"/>
                </a:solidFill>
              </a:defRPr>
            </a:lvl1pPr>
          </a:lstStyle>
          <a:p>
            <a:pPr marL="0" marR="0" lvl="0" indent="0" algn="just" defTabSz="685800">
              <a:lnSpc>
                <a:spcPct val="90000"/>
              </a:lnSpc>
              <a:spcBef>
                <a:spcPts val="75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12" name="Текст 3"/>
          <p:cNvSpPr>
            <a:spLocks noGrp="1"/>
          </p:cNvSpPr>
          <p:nvPr>
            <p:ph type="body" sz="quarter" idx="19"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3">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359569" y="448392"/>
            <a:ext cx="8422481" cy="855344"/>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6724650" y="4764405"/>
            <a:ext cx="2057400" cy="273844"/>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5836444" y="1348740"/>
            <a:ext cx="2945606" cy="1585675"/>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05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359568" y="1348740"/>
            <a:ext cx="5291138" cy="640080"/>
          </a:xfrm>
        </p:spPr>
        <p:txBody>
          <a:bodyPr>
            <a:noAutofit/>
          </a:bodyPr>
          <a:lstStyle>
            <a:lvl1pPr>
              <a:defRPr sz="1800">
                <a:latin typeface="+mj-lt"/>
              </a:defRPr>
            </a:lvl1pPr>
          </a:lstStyle>
          <a:p>
            <a:pPr marL="0" marR="0" lvl="0" indent="0" algn="just" defTabSz="685800">
              <a:lnSpc>
                <a:spcPct val="90000"/>
              </a:lnSpc>
              <a:spcBef>
                <a:spcPts val="75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359569" y="2072641"/>
            <a:ext cx="5291138" cy="2045969"/>
          </a:xfrm>
        </p:spPr>
        <p:txBody>
          <a:bodyPr/>
          <a:lstStyle>
            <a:lvl1pPr algn="l">
              <a:defRPr sz="1050"/>
            </a:lvl1pPr>
          </a:lstStyle>
          <a:p>
            <a:pPr marL="0" marR="0" lvl="0" indent="0" algn="just" defTabSz="685800">
              <a:lnSpc>
                <a:spcPct val="90000"/>
              </a:lnSpc>
              <a:spcBef>
                <a:spcPts val="75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359569" y="4202430"/>
            <a:ext cx="5291137" cy="426244"/>
          </a:xfrm>
        </p:spPr>
        <p:txBody>
          <a:bodyPr>
            <a:normAutofit/>
          </a:bodyPr>
          <a:lstStyle>
            <a:lvl1pPr>
              <a:defRPr sz="900">
                <a:solidFill>
                  <a:schemeClr val="accent6"/>
                </a:solidFill>
              </a:defRPr>
            </a:lvl1pPr>
          </a:lstStyle>
          <a:p>
            <a:pPr marL="0" marR="0" lvl="0" indent="0" algn="just" defTabSz="685800">
              <a:lnSpc>
                <a:spcPct val="90000"/>
              </a:lnSpc>
              <a:spcBef>
                <a:spcPts val="75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9" name="Рисунок 12"/>
          <p:cNvSpPr>
            <a:spLocks noGrp="1"/>
          </p:cNvSpPr>
          <p:nvPr>
            <p:ph type="pic" sz="quarter" idx="19" hasCustomPrompt="1"/>
          </p:nvPr>
        </p:nvSpPr>
        <p:spPr bwMode="auto">
          <a:xfrm>
            <a:off x="5836444" y="3042999"/>
            <a:ext cx="2945606" cy="1585675"/>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05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6" name="Текст 3"/>
          <p:cNvSpPr>
            <a:spLocks noGrp="1"/>
          </p:cNvSpPr>
          <p:nvPr>
            <p:ph type="body" sz="quarter" idx="20"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4">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359569" y="448392"/>
            <a:ext cx="8422481" cy="855344"/>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6724650" y="4764405"/>
            <a:ext cx="2057400" cy="273844"/>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359569" y="1264919"/>
            <a:ext cx="4075271" cy="1306831"/>
          </a:xfrm>
          <a:prstGeom prst="rect">
            <a:avLst/>
          </a:prstGeom>
          <a:solidFill>
            <a:schemeClr val="accent5">
              <a:lumMod val="40000"/>
              <a:lumOff val="60000"/>
            </a:schemeClr>
          </a:solidFill>
        </p:spPr>
        <p:txBody>
          <a:bodyPr anchor="ctr">
            <a:noAutofit/>
          </a:bodyPr>
          <a:lstStyle>
            <a:lvl1pPr algn="ctr">
              <a:lnSpc>
                <a:spcPct val="100000"/>
              </a:lnSpc>
              <a:spcBef>
                <a:spcPts val="0"/>
              </a:spcBef>
              <a:defRPr sz="9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359569" y="2632711"/>
            <a:ext cx="4075271" cy="2045969"/>
          </a:xfrm>
        </p:spPr>
        <p:txBody>
          <a:bodyPr/>
          <a:lstStyle>
            <a:lvl1pPr algn="l">
              <a:defRPr sz="105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685800">
              <a:lnSpc>
                <a:spcPct val="90000"/>
              </a:lnSpc>
              <a:spcBef>
                <a:spcPts val="75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3" name="Рисунок 12"/>
          <p:cNvSpPr>
            <a:spLocks noGrp="1"/>
          </p:cNvSpPr>
          <p:nvPr>
            <p:ph type="pic" sz="quarter" idx="18" hasCustomPrompt="1"/>
          </p:nvPr>
        </p:nvSpPr>
        <p:spPr bwMode="auto">
          <a:xfrm>
            <a:off x="4710353" y="1264919"/>
            <a:ext cx="4075271" cy="1306831"/>
          </a:xfrm>
          <a:prstGeom prst="rect">
            <a:avLst/>
          </a:prstGeom>
          <a:solidFill>
            <a:schemeClr val="accent5">
              <a:lumMod val="40000"/>
              <a:lumOff val="60000"/>
            </a:schemeClr>
          </a:solidFill>
        </p:spPr>
        <p:txBody>
          <a:bodyPr anchor="ctr">
            <a:noAutofit/>
          </a:bodyPr>
          <a:lstStyle>
            <a:lvl1pPr algn="ctr">
              <a:lnSpc>
                <a:spcPct val="100000"/>
              </a:lnSpc>
              <a:spcBef>
                <a:spcPts val="0"/>
              </a:spcBef>
              <a:defRPr sz="9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4710353" y="2632711"/>
            <a:ext cx="4075271" cy="2045969"/>
          </a:xfrm>
        </p:spPr>
        <p:txBody>
          <a:bodyPr/>
          <a:lstStyle>
            <a:lvl1pPr algn="l">
              <a:defRPr sz="105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685800">
              <a:lnSpc>
                <a:spcPct val="90000"/>
              </a:lnSpc>
              <a:spcBef>
                <a:spcPts val="75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15" name="Текст 3"/>
          <p:cNvSpPr>
            <a:spLocks noGrp="1"/>
          </p:cNvSpPr>
          <p:nvPr>
            <p:ph type="body" sz="quarter" idx="20"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5">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359569" y="448392"/>
            <a:ext cx="8422481" cy="855344"/>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6724650" y="4764405"/>
            <a:ext cx="2057400" cy="273844"/>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359569" y="1264918"/>
            <a:ext cx="2658188" cy="130683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9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359569" y="2632711"/>
            <a:ext cx="2658185" cy="2045969"/>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685800">
              <a:lnSpc>
                <a:spcPct val="90000"/>
              </a:lnSpc>
              <a:spcBef>
                <a:spcPts val="75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p:txBody>
      </p:sp>
      <p:sp>
        <p:nvSpPr>
          <p:cNvPr id="3" name="Рисунок 12"/>
          <p:cNvSpPr>
            <a:spLocks noGrp="1"/>
          </p:cNvSpPr>
          <p:nvPr>
            <p:ph type="pic" sz="quarter" idx="18" hasCustomPrompt="1"/>
          </p:nvPr>
        </p:nvSpPr>
        <p:spPr bwMode="auto">
          <a:xfrm>
            <a:off x="3237310" y="1264918"/>
            <a:ext cx="2658188" cy="130683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9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3237309" y="2632711"/>
            <a:ext cx="2658187" cy="2045969"/>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685800">
              <a:lnSpc>
                <a:spcPct val="90000"/>
              </a:lnSpc>
              <a:spcBef>
                <a:spcPts val="75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5" name="Рисунок 12"/>
          <p:cNvSpPr>
            <a:spLocks noGrp="1"/>
          </p:cNvSpPr>
          <p:nvPr>
            <p:ph type="pic" sz="quarter" idx="20" hasCustomPrompt="1"/>
          </p:nvPr>
        </p:nvSpPr>
        <p:spPr bwMode="auto">
          <a:xfrm>
            <a:off x="6115049" y="1264918"/>
            <a:ext cx="2658188" cy="130683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9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6" name="Текст 21"/>
          <p:cNvSpPr>
            <a:spLocks noGrp="1"/>
          </p:cNvSpPr>
          <p:nvPr>
            <p:ph type="body" sz="quarter" idx="21" hasCustomPrompt="1"/>
          </p:nvPr>
        </p:nvSpPr>
        <p:spPr bwMode="auto">
          <a:xfrm>
            <a:off x="6115049" y="2632711"/>
            <a:ext cx="2667000" cy="2045969"/>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685800">
              <a:lnSpc>
                <a:spcPct val="90000"/>
              </a:lnSpc>
              <a:spcBef>
                <a:spcPts val="75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15" name="Текст 3"/>
          <p:cNvSpPr>
            <a:spLocks noGrp="1"/>
          </p:cNvSpPr>
          <p:nvPr>
            <p:ph type="body" sz="quarter" idx="22"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6">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359569" y="448392"/>
            <a:ext cx="8422481" cy="816526"/>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6724650" y="4764405"/>
            <a:ext cx="2057400" cy="273844"/>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359569" y="1264918"/>
            <a:ext cx="2658188" cy="2045969"/>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9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359569" y="3371849"/>
            <a:ext cx="2658185" cy="1306831"/>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3" name="Рисунок 12"/>
          <p:cNvSpPr>
            <a:spLocks noGrp="1"/>
          </p:cNvSpPr>
          <p:nvPr>
            <p:ph type="pic" sz="quarter" idx="18" hasCustomPrompt="1"/>
          </p:nvPr>
        </p:nvSpPr>
        <p:spPr bwMode="auto">
          <a:xfrm>
            <a:off x="3237310" y="1264918"/>
            <a:ext cx="2658188" cy="2045969"/>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9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3237309" y="3371849"/>
            <a:ext cx="2658187" cy="1306831"/>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5" name="Рисунок 12"/>
          <p:cNvSpPr>
            <a:spLocks noGrp="1"/>
          </p:cNvSpPr>
          <p:nvPr>
            <p:ph type="pic" sz="quarter" idx="20" hasCustomPrompt="1"/>
          </p:nvPr>
        </p:nvSpPr>
        <p:spPr bwMode="auto">
          <a:xfrm>
            <a:off x="6115049" y="1264919"/>
            <a:ext cx="2658188" cy="2039067"/>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9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6" name="Текст 21"/>
          <p:cNvSpPr>
            <a:spLocks noGrp="1"/>
          </p:cNvSpPr>
          <p:nvPr>
            <p:ph type="body" sz="quarter" idx="21" hasCustomPrompt="1"/>
          </p:nvPr>
        </p:nvSpPr>
        <p:spPr bwMode="auto">
          <a:xfrm>
            <a:off x="6115049" y="3371849"/>
            <a:ext cx="2667000" cy="1306831"/>
          </a:xfrm>
        </p:spPr>
        <p:txBody>
          <a:bodyPr/>
          <a:lstStyle>
            <a:lvl1pPr algn="l">
              <a:defRPr sz="900"/>
            </a:lvl1pPr>
          </a:lstStyle>
          <a:p>
            <a:pPr marL="0" marR="0" lvl="0" indent="0" algn="just" defTabSz="685800">
              <a:lnSpc>
                <a:spcPct val="90000"/>
              </a:lnSpc>
              <a:spcBef>
                <a:spcPts val="75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a:p>
            <a:pPr lvl="0">
              <a:defRPr/>
            </a:pPr>
            <a:endParaRPr lang="ru-RU"/>
          </a:p>
        </p:txBody>
      </p:sp>
      <p:sp>
        <p:nvSpPr>
          <p:cNvPr id="15" name="Текст 3"/>
          <p:cNvSpPr>
            <a:spLocks noGrp="1"/>
          </p:cNvSpPr>
          <p:nvPr>
            <p:ph type="body" sz="quarter" idx="22"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7">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359569" y="448392"/>
            <a:ext cx="8422481" cy="816526"/>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6724650" y="4764405"/>
            <a:ext cx="2057400" cy="273844"/>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359569" y="1264918"/>
            <a:ext cx="2658188" cy="166259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9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2" name="Рисунок 12"/>
          <p:cNvSpPr>
            <a:spLocks noGrp="1"/>
          </p:cNvSpPr>
          <p:nvPr>
            <p:ph type="pic" sz="quarter" idx="22" hasCustomPrompt="1"/>
          </p:nvPr>
        </p:nvSpPr>
        <p:spPr bwMode="auto">
          <a:xfrm>
            <a:off x="359569" y="3016090"/>
            <a:ext cx="2658188" cy="166259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9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4" name="Рисунок 12"/>
          <p:cNvSpPr>
            <a:spLocks noGrp="1"/>
          </p:cNvSpPr>
          <p:nvPr>
            <p:ph type="pic" sz="quarter" idx="23" hasCustomPrompt="1"/>
          </p:nvPr>
        </p:nvSpPr>
        <p:spPr bwMode="auto">
          <a:xfrm>
            <a:off x="3242906" y="1264918"/>
            <a:ext cx="2658188" cy="166259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9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Рисунок 12"/>
          <p:cNvSpPr>
            <a:spLocks noGrp="1"/>
          </p:cNvSpPr>
          <p:nvPr>
            <p:ph type="pic" sz="quarter" idx="24" hasCustomPrompt="1"/>
          </p:nvPr>
        </p:nvSpPr>
        <p:spPr bwMode="auto">
          <a:xfrm>
            <a:off x="3242906" y="3016090"/>
            <a:ext cx="2658188" cy="166259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9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6" name="Рисунок 12"/>
          <p:cNvSpPr>
            <a:spLocks noGrp="1"/>
          </p:cNvSpPr>
          <p:nvPr>
            <p:ph type="pic" sz="quarter" idx="25" hasCustomPrompt="1"/>
          </p:nvPr>
        </p:nvSpPr>
        <p:spPr bwMode="auto">
          <a:xfrm>
            <a:off x="6123862" y="1264918"/>
            <a:ext cx="2658188" cy="166259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9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7" name="Рисунок 12"/>
          <p:cNvSpPr>
            <a:spLocks noGrp="1"/>
          </p:cNvSpPr>
          <p:nvPr>
            <p:ph type="pic" sz="quarter" idx="26" hasCustomPrompt="1"/>
          </p:nvPr>
        </p:nvSpPr>
        <p:spPr bwMode="auto">
          <a:xfrm>
            <a:off x="6123862" y="3016090"/>
            <a:ext cx="2658188" cy="166259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9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9" name="Текст 3"/>
          <p:cNvSpPr>
            <a:spLocks noGrp="1"/>
          </p:cNvSpPr>
          <p:nvPr>
            <p:ph type="body" sz="quarter" idx="19"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МТУСИ_Иллюстрация процесса">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359569" y="448392"/>
            <a:ext cx="8422481" cy="855344"/>
          </a:xfrm>
        </p:spPr>
        <p:txBody>
          <a:bodyPr/>
          <a:lstStyle>
            <a:lvl1pPr algn="l">
              <a:defRPr lang="ru-RU" sz="2400" b="0">
                <a:solidFill>
                  <a:schemeClr val="tx1"/>
                </a:solidFill>
                <a:latin typeface="+mj-lt"/>
                <a:ea typeface="+mj-ea"/>
                <a:cs typeface="+mj-cs"/>
              </a:defRPr>
            </a:lvl1pPr>
          </a:lstStyle>
          <a:p>
            <a:pPr marL="0" marR="0" lvl="0" indent="0" algn="l" defTabSz="6858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6724650" y="4764405"/>
            <a:ext cx="2057400" cy="273844"/>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359567" y="2051449"/>
            <a:ext cx="972029" cy="64008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750"/>
            </a:lvl1pPr>
          </a:lstStyle>
          <a:p>
            <a:pPr>
              <a:defRPr/>
            </a:pPr>
            <a:r>
              <a:rPr lang="ru-RU"/>
              <a:t>Рекомендуется </a:t>
            </a:r>
            <a:br>
              <a:rPr lang="ru-RU"/>
            </a:br>
            <a:r>
              <a:rPr lang="ru-RU"/>
              <a:t>в это поле добавить иконку</a:t>
            </a:r>
            <a:endParaRPr/>
          </a:p>
        </p:txBody>
      </p:sp>
      <p:sp>
        <p:nvSpPr>
          <p:cNvPr id="15" name="Текст 14"/>
          <p:cNvSpPr>
            <a:spLocks noGrp="1"/>
          </p:cNvSpPr>
          <p:nvPr>
            <p:ph type="body" sz="quarter" idx="14" hasCustomPrompt="1"/>
          </p:nvPr>
        </p:nvSpPr>
        <p:spPr bwMode="auto">
          <a:xfrm>
            <a:off x="359567" y="1348740"/>
            <a:ext cx="8424864" cy="640080"/>
          </a:xfrm>
        </p:spPr>
        <p:txBody>
          <a:bodyPr>
            <a:noAutofit/>
          </a:bodyPr>
          <a:lstStyle>
            <a:lvl1pPr>
              <a:defRPr sz="1800">
                <a:latin typeface="+mj-lt"/>
              </a:defRPr>
            </a:lvl1pPr>
          </a:lstStyle>
          <a:p>
            <a:pPr marL="0" marR="0" lvl="0" indent="0" algn="just" defTabSz="685800">
              <a:lnSpc>
                <a:spcPct val="90000"/>
              </a:lnSpc>
              <a:spcBef>
                <a:spcPts val="75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1478756" y="2051450"/>
            <a:ext cx="7295129" cy="640079"/>
          </a:xfrm>
        </p:spPr>
        <p:txBody>
          <a:bodyPr/>
          <a:lstStyle>
            <a:lvl1pPr algn="l">
              <a:defRPr sz="1050"/>
            </a:lvl1pPr>
          </a:lstStyle>
          <a:p>
            <a:pPr marL="0" marR="0" lvl="0" indent="0" algn="just" defTabSz="685800">
              <a:lnSpc>
                <a:spcPct val="90000"/>
              </a:lnSpc>
              <a:spcBef>
                <a:spcPts val="75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24" name="Текст 23"/>
          <p:cNvSpPr>
            <a:spLocks noGrp="1"/>
          </p:cNvSpPr>
          <p:nvPr>
            <p:ph type="body" sz="quarter" idx="18" hasCustomPrompt="1"/>
          </p:nvPr>
        </p:nvSpPr>
        <p:spPr bwMode="auto">
          <a:xfrm>
            <a:off x="359569" y="4202430"/>
            <a:ext cx="8422481" cy="426244"/>
          </a:xfrm>
        </p:spPr>
        <p:txBody>
          <a:bodyPr>
            <a:normAutofit/>
          </a:bodyPr>
          <a:lstStyle>
            <a:lvl1pPr>
              <a:defRPr sz="900">
                <a:solidFill>
                  <a:schemeClr val="accent6"/>
                </a:solidFill>
              </a:defRPr>
            </a:lvl1pPr>
          </a:lstStyle>
          <a:p>
            <a:pPr marL="0" marR="0" lvl="0" indent="0" algn="just" defTabSz="685800">
              <a:lnSpc>
                <a:spcPct val="90000"/>
              </a:lnSpc>
              <a:spcBef>
                <a:spcPts val="75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12" name="Рисунок 12"/>
          <p:cNvSpPr>
            <a:spLocks noGrp="1"/>
          </p:cNvSpPr>
          <p:nvPr>
            <p:ph type="pic" sz="quarter" idx="19" hasCustomPrompt="1"/>
          </p:nvPr>
        </p:nvSpPr>
        <p:spPr bwMode="auto">
          <a:xfrm>
            <a:off x="359567" y="2776545"/>
            <a:ext cx="972029" cy="64008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750"/>
            </a:lvl1pPr>
          </a:lstStyle>
          <a:p>
            <a:pPr>
              <a:defRPr/>
            </a:pPr>
            <a:r>
              <a:rPr lang="ru-RU"/>
              <a:t>Рекомендуется </a:t>
            </a:r>
            <a:br>
              <a:rPr lang="ru-RU"/>
            </a:br>
            <a:r>
              <a:rPr lang="ru-RU"/>
              <a:t>в это поле добавить иконку</a:t>
            </a:r>
            <a:endParaRPr/>
          </a:p>
        </p:txBody>
      </p:sp>
      <p:sp>
        <p:nvSpPr>
          <p:cNvPr id="14" name="Рисунок 12"/>
          <p:cNvSpPr>
            <a:spLocks noGrp="1"/>
          </p:cNvSpPr>
          <p:nvPr>
            <p:ph type="pic" sz="quarter" idx="20" hasCustomPrompt="1"/>
          </p:nvPr>
        </p:nvSpPr>
        <p:spPr bwMode="auto">
          <a:xfrm>
            <a:off x="359567" y="3478529"/>
            <a:ext cx="972029" cy="64008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750"/>
            </a:lvl1pPr>
          </a:lstStyle>
          <a:p>
            <a:pPr>
              <a:defRPr/>
            </a:pPr>
            <a:r>
              <a:rPr lang="ru-RU"/>
              <a:t>Рекомендуется </a:t>
            </a:r>
            <a:br>
              <a:rPr lang="ru-RU"/>
            </a:br>
            <a:r>
              <a:rPr lang="ru-RU"/>
              <a:t>в это поле добавить иконку</a:t>
            </a:r>
            <a:endParaRPr/>
          </a:p>
        </p:txBody>
      </p:sp>
      <p:sp>
        <p:nvSpPr>
          <p:cNvPr id="17" name="Текст 21"/>
          <p:cNvSpPr>
            <a:spLocks noGrp="1"/>
          </p:cNvSpPr>
          <p:nvPr>
            <p:ph type="body" sz="quarter" idx="21" hasCustomPrompt="1"/>
          </p:nvPr>
        </p:nvSpPr>
        <p:spPr bwMode="auto">
          <a:xfrm>
            <a:off x="1478755" y="2774626"/>
            <a:ext cx="7295129" cy="640079"/>
          </a:xfrm>
        </p:spPr>
        <p:txBody>
          <a:bodyPr/>
          <a:lstStyle>
            <a:lvl1pPr algn="l">
              <a:defRPr sz="1050"/>
            </a:lvl1pPr>
          </a:lstStyle>
          <a:p>
            <a:pPr marL="0" marR="0" lvl="0" indent="0" algn="just" defTabSz="685800">
              <a:lnSpc>
                <a:spcPct val="90000"/>
              </a:lnSpc>
              <a:spcBef>
                <a:spcPts val="75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18" name="Текст 21"/>
          <p:cNvSpPr>
            <a:spLocks noGrp="1"/>
          </p:cNvSpPr>
          <p:nvPr>
            <p:ph type="body" sz="quarter" idx="22" hasCustomPrompt="1"/>
          </p:nvPr>
        </p:nvSpPr>
        <p:spPr bwMode="auto">
          <a:xfrm>
            <a:off x="1478755" y="3477334"/>
            <a:ext cx="7295129" cy="640079"/>
          </a:xfrm>
        </p:spPr>
        <p:txBody>
          <a:bodyPr/>
          <a:lstStyle>
            <a:lvl1pPr algn="l">
              <a:defRPr sz="1050"/>
            </a:lvl1pPr>
          </a:lstStyle>
          <a:p>
            <a:pPr marL="0" marR="0" lvl="0" indent="0" algn="just" defTabSz="685800">
              <a:lnSpc>
                <a:spcPct val="90000"/>
              </a:lnSpc>
              <a:spcBef>
                <a:spcPts val="75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19" name="Текст 3"/>
          <p:cNvSpPr>
            <a:spLocks noGrp="1"/>
          </p:cNvSpPr>
          <p:nvPr>
            <p:ph type="body" sz="quarter" idx="23" hasCustomPrompt="1"/>
          </p:nvPr>
        </p:nvSpPr>
        <p:spPr bwMode="auto">
          <a:xfrm>
            <a:off x="359568" y="111919"/>
            <a:ext cx="7455695" cy="207410"/>
          </a:xfrm>
        </p:spPr>
        <p:txBody>
          <a:bodyPr>
            <a:noAutofit/>
          </a:bodyPr>
          <a:lstStyle>
            <a:lvl1pPr algn="l">
              <a:defRPr sz="1200">
                <a:solidFill>
                  <a:schemeClr val="bg1"/>
                </a:solidFill>
                <a:latin typeface="+mj-lt"/>
              </a:defRPr>
            </a:lvl1pPr>
          </a:lstStyle>
          <a:p>
            <a:pPr marL="0" marR="0" lvl="0" indent="0" algn="l" defTabSz="685800">
              <a:lnSpc>
                <a:spcPct val="90000"/>
              </a:lnSpc>
              <a:spcBef>
                <a:spcPts val="75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pic>
        <p:nvPicPr>
          <p:cNvPr id="9" name="Рисунок 8"/>
          <p:cNvPicPr>
            <a:picLocks noChangeAspect="1"/>
          </p:cNvPicPr>
          <p:nvPr userDrawn="1"/>
        </p:nvPicPr>
        <p:blipFill>
          <a:blip r:embed="rId23"/>
          <a:stretch/>
        </p:blipFill>
        <p:spPr bwMode="auto">
          <a:xfrm>
            <a:off x="72390" y="0"/>
            <a:ext cx="9028853" cy="5078730"/>
          </a:xfrm>
          <a:prstGeom prst="rect">
            <a:avLst/>
          </a:prstGeom>
        </p:spPr>
      </p:pic>
      <p:pic>
        <p:nvPicPr>
          <p:cNvPr id="12" name="Рисунок 11"/>
          <p:cNvPicPr>
            <a:picLocks noChangeAspect="1"/>
          </p:cNvPicPr>
          <p:nvPr userDrawn="1"/>
        </p:nvPicPr>
        <p:blipFill>
          <a:blip r:embed="rId24"/>
          <a:stretch/>
        </p:blipFill>
        <p:spPr bwMode="auto">
          <a:xfrm>
            <a:off x="0" y="-15428"/>
            <a:ext cx="9144000" cy="455033"/>
          </a:xfrm>
          <a:prstGeom prst="rect">
            <a:avLst/>
          </a:prstGeom>
        </p:spPr>
      </p:pic>
      <p:sp>
        <p:nvSpPr>
          <p:cNvPr id="2" name="Заголовок 1"/>
          <p:cNvSpPr>
            <a:spLocks noGrp="1"/>
          </p:cNvSpPr>
          <p:nvPr>
            <p:ph type="title"/>
          </p:nvPr>
        </p:nvSpPr>
        <p:spPr bwMode="auto">
          <a:xfrm>
            <a:off x="714375" y="1819311"/>
            <a:ext cx="8174355" cy="752439"/>
          </a:xfrm>
          <a:prstGeom prst="rect">
            <a:avLst/>
          </a:prstGeom>
        </p:spPr>
        <p:txBody>
          <a:bodyPr vert="horz" lIns="91440" tIns="45720" rIns="91440" bIns="45720" rtlCol="0" anchor="t">
            <a:noAutofit/>
          </a:bodyPr>
          <a:lstStyle/>
          <a:p>
            <a:pPr>
              <a:defRPr/>
            </a:pPr>
            <a:r>
              <a:rPr lang="ru-RU" sz="3300">
                <a:latin typeface="Montserrat"/>
              </a:rPr>
              <a:t>Название </a:t>
            </a:r>
            <a:r>
              <a:rPr lang="en-US" sz="3300">
                <a:latin typeface="Montserrat"/>
              </a:rPr>
              <a:t>(</a:t>
            </a:r>
            <a:r>
              <a:rPr lang="ru-RU" sz="3300">
                <a:latin typeface="Montserrat"/>
              </a:rPr>
              <a:t>44</a:t>
            </a:r>
            <a:r>
              <a:rPr lang="en-US" sz="3300">
                <a:latin typeface="Montserrat"/>
              </a:rPr>
              <a:t>pt)</a:t>
            </a:r>
            <a:endParaRPr lang="ru-RU"/>
          </a:p>
        </p:txBody>
      </p:sp>
      <p:sp>
        <p:nvSpPr>
          <p:cNvPr id="3" name="Текст 2"/>
          <p:cNvSpPr>
            <a:spLocks noGrp="1"/>
          </p:cNvSpPr>
          <p:nvPr>
            <p:ph type="body" idx="1"/>
          </p:nvPr>
        </p:nvSpPr>
        <p:spPr bwMode="auto">
          <a:xfrm>
            <a:off x="714375" y="2757488"/>
            <a:ext cx="7800975" cy="2009775"/>
          </a:xfrm>
          <a:prstGeom prst="rect">
            <a:avLst/>
          </a:prstGeom>
        </p:spPr>
        <p:txBody>
          <a:bodyPr vert="horz" lIns="91440" tIns="45720" rIns="91440" bIns="45720" rtlCol="0" anchor="t">
            <a:normAutofit/>
          </a:bodyPr>
          <a:lstStyle/>
          <a:p>
            <a:pPr lvl="0">
              <a:defRPr/>
            </a:pPr>
            <a:r>
              <a:rPr lang="ru-RU"/>
              <a:t>Образец текст40</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 </a:t>
            </a:r>
            <a:endParaRPr/>
          </a:p>
          <a:p>
            <a:pPr lvl="4">
              <a:defRPr/>
            </a:pPr>
            <a:endParaRPr lang="ru-RU"/>
          </a:p>
          <a:p>
            <a:pPr lvl="4">
              <a:defRPr/>
            </a:pPr>
            <a:endParaRPr lang="ru-RU"/>
          </a:p>
        </p:txBody>
      </p:sp>
      <p:sp>
        <p:nvSpPr>
          <p:cNvPr id="4" name="Дата 3"/>
          <p:cNvSpPr>
            <a:spLocks noGrp="1"/>
          </p:cNvSpPr>
          <p:nvPr>
            <p:ph type="dt" sz="half" idx="2"/>
          </p:nvPr>
        </p:nvSpPr>
        <p:spPr bwMode="auto">
          <a:xfrm>
            <a:off x="359569" y="4764405"/>
            <a:ext cx="20574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fld id="{D2412498-5A2D-41B1-86A5-AAA3110F9D9B}" type="datetimeFigureOut">
              <a:rPr lang="ru-RU"/>
              <a:t>13.12.2025</a:t>
            </a:fld>
            <a:endParaRPr lang="ru-RU"/>
          </a:p>
        </p:txBody>
      </p:sp>
      <p:sp>
        <p:nvSpPr>
          <p:cNvPr id="5" name="Нижний колонтитул 4"/>
          <p:cNvSpPr>
            <a:spLocks noGrp="1"/>
          </p:cNvSpPr>
          <p:nvPr>
            <p:ph type="ftr" sz="quarter" idx="3"/>
          </p:nvPr>
        </p:nvSpPr>
        <p:spPr bwMode="auto">
          <a:xfrm>
            <a:off x="359569" y="4767263"/>
            <a:ext cx="5755481"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ru-RU"/>
          </a:p>
        </p:txBody>
      </p:sp>
      <p:sp>
        <p:nvSpPr>
          <p:cNvPr id="6" name="Номер слайда 5"/>
          <p:cNvSpPr>
            <a:spLocks noGrp="1"/>
          </p:cNvSpPr>
          <p:nvPr>
            <p:ph type="sldNum" sz="quarter" idx="4"/>
          </p:nvPr>
        </p:nvSpPr>
        <p:spPr bwMode="auto">
          <a:xfrm>
            <a:off x="6727031" y="4763016"/>
            <a:ext cx="2143125" cy="273844"/>
          </a:xfrm>
          <a:prstGeom prst="rect">
            <a:avLst/>
          </a:prstGeom>
        </p:spPr>
        <p:txBody>
          <a:bodyPr vert="horz" lIns="91440" tIns="45720" rIns="91440" bIns="45720" rtlCol="0" anchor="ctr"/>
          <a:lstStyle>
            <a:lvl1pPr algn="r">
              <a:defRPr sz="1200" b="1">
                <a:solidFill>
                  <a:schemeClr val="tx1">
                    <a:tint val="75000"/>
                  </a:schemeClr>
                </a:solidFill>
              </a:defRPr>
            </a:lvl1pPr>
          </a:lstStyle>
          <a:p>
            <a:pPr>
              <a:defRPr/>
            </a:pPr>
            <a:fld id="{56DCE2C9-06B9-4058-BEBD-6FDE8D61F8A0}" type="slidenum">
              <a:rPr lang="ru-RU"/>
              <a:t>‹#›</a:t>
            </a:fld>
            <a:endParaRPr lang="ru-RU"/>
          </a:p>
        </p:txBody>
      </p:sp>
      <p:pic>
        <p:nvPicPr>
          <p:cNvPr id="16" name="Рисунок 15"/>
          <p:cNvPicPr>
            <a:picLocks noChangeAspect="1"/>
          </p:cNvPicPr>
          <p:nvPr userDrawn="1"/>
        </p:nvPicPr>
        <p:blipFill>
          <a:blip r:embed="rId25"/>
          <a:stretch/>
        </p:blipFill>
        <p:spPr bwMode="auto">
          <a:xfrm>
            <a:off x="8070125" y="106641"/>
            <a:ext cx="714305" cy="22010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685800">
        <a:lnSpc>
          <a:spcPct val="100000"/>
        </a:lnSpc>
        <a:spcBef>
          <a:spcPts val="0"/>
        </a:spcBef>
        <a:buNone/>
        <a:defRPr sz="2700" b="0">
          <a:solidFill>
            <a:schemeClr val="tx1"/>
          </a:solidFill>
          <a:latin typeface="Montserrat SemiBold"/>
          <a:ea typeface="+mj-ea"/>
          <a:cs typeface="+mj-cs"/>
        </a:defRPr>
      </a:lvl1pPr>
    </p:titleStyle>
    <p:bodyStyle>
      <a:lvl1pPr marL="0" indent="0" algn="l" defTabSz="685800">
        <a:lnSpc>
          <a:spcPct val="90000"/>
        </a:lnSpc>
        <a:spcBef>
          <a:spcPts val="750"/>
        </a:spcBef>
        <a:buFontTx/>
        <a:buNone/>
        <a:defRPr sz="3000">
          <a:solidFill>
            <a:schemeClr val="tx1"/>
          </a:solidFill>
          <a:latin typeface="+mn-lt"/>
          <a:ea typeface="+mn-ea"/>
          <a:cs typeface="+mn-cs"/>
        </a:defRPr>
      </a:lvl1pPr>
      <a:lvl2pPr marL="342900" indent="0" algn="just" defTabSz="685800">
        <a:lnSpc>
          <a:spcPct val="90000"/>
        </a:lnSpc>
        <a:spcBef>
          <a:spcPts val="375"/>
        </a:spcBef>
        <a:buFontTx/>
        <a:buNone/>
        <a:defRPr sz="2400">
          <a:solidFill>
            <a:schemeClr val="tx1"/>
          </a:solidFill>
          <a:latin typeface="+mn-lt"/>
          <a:ea typeface="+mn-ea"/>
          <a:cs typeface="+mn-cs"/>
        </a:defRPr>
      </a:lvl2pPr>
      <a:lvl3pPr marL="685800" indent="0" algn="just" defTabSz="685800">
        <a:lnSpc>
          <a:spcPct val="90000"/>
        </a:lnSpc>
        <a:spcBef>
          <a:spcPts val="375"/>
        </a:spcBef>
        <a:buFontTx/>
        <a:buNone/>
        <a:defRPr sz="1800">
          <a:solidFill>
            <a:schemeClr val="tx1"/>
          </a:solidFill>
          <a:latin typeface="+mn-lt"/>
          <a:ea typeface="+mn-ea"/>
          <a:cs typeface="+mn-cs"/>
        </a:defRPr>
      </a:lvl3pPr>
      <a:lvl4pPr marL="1028700" indent="0" algn="just" defTabSz="685800">
        <a:lnSpc>
          <a:spcPct val="90000"/>
        </a:lnSpc>
        <a:spcBef>
          <a:spcPts val="375"/>
        </a:spcBef>
        <a:buFontTx/>
        <a:buNone/>
        <a:defRPr sz="1200">
          <a:solidFill>
            <a:schemeClr val="tx1"/>
          </a:solidFill>
          <a:latin typeface="+mn-lt"/>
          <a:ea typeface="+mn-ea"/>
          <a:cs typeface="+mn-cs"/>
        </a:defRPr>
      </a:lvl4pPr>
      <a:lvl5pPr marL="1371600" indent="0" algn="just" defTabSz="685800">
        <a:lnSpc>
          <a:spcPct val="90000"/>
        </a:lnSpc>
        <a:spcBef>
          <a:spcPts val="375"/>
        </a:spcBef>
        <a:buFontTx/>
        <a:buNone/>
        <a:defRPr sz="1050">
          <a:solidFill>
            <a:schemeClr val="tx1"/>
          </a:solidFill>
          <a:latin typeface="+mn-lt"/>
          <a:ea typeface="+mn-ea"/>
          <a:cs typeface="+mn-cs"/>
        </a:defRPr>
      </a:lvl5pPr>
      <a:lvl6pPr marL="1885950" indent="-171450" algn="l" defTabSz="685800">
        <a:lnSpc>
          <a:spcPct val="90000"/>
        </a:lnSpc>
        <a:spcBef>
          <a:spcPts val="375"/>
        </a:spcBef>
        <a:buFont typeface="Arial"/>
        <a:buChar char="•"/>
        <a:defRPr sz="1350">
          <a:solidFill>
            <a:schemeClr val="tx1"/>
          </a:solidFill>
          <a:latin typeface="+mn-lt"/>
          <a:ea typeface="+mn-ea"/>
          <a:cs typeface="+mn-cs"/>
        </a:defRPr>
      </a:lvl6pPr>
      <a:lvl7pPr marL="2228850" indent="-171450" algn="l" defTabSz="685800">
        <a:lnSpc>
          <a:spcPct val="90000"/>
        </a:lnSpc>
        <a:spcBef>
          <a:spcPts val="375"/>
        </a:spcBef>
        <a:buFont typeface="Arial"/>
        <a:buChar char="•"/>
        <a:defRPr sz="1350">
          <a:solidFill>
            <a:schemeClr val="tx1"/>
          </a:solidFill>
          <a:latin typeface="+mn-lt"/>
          <a:ea typeface="+mn-ea"/>
          <a:cs typeface="+mn-cs"/>
        </a:defRPr>
      </a:lvl7pPr>
      <a:lvl8pPr marL="2571750" indent="-171450" algn="l" defTabSz="685800">
        <a:lnSpc>
          <a:spcPct val="90000"/>
        </a:lnSpc>
        <a:spcBef>
          <a:spcPts val="375"/>
        </a:spcBef>
        <a:buFont typeface="Arial"/>
        <a:buChar char="•"/>
        <a:defRPr sz="1350">
          <a:solidFill>
            <a:schemeClr val="tx1"/>
          </a:solidFill>
          <a:latin typeface="+mn-lt"/>
          <a:ea typeface="+mn-ea"/>
          <a:cs typeface="+mn-cs"/>
        </a:defRPr>
      </a:lvl8pPr>
      <a:lvl9pPr marL="2914650" indent="-171450" algn="l" defTabSz="685800">
        <a:lnSpc>
          <a:spcPct val="90000"/>
        </a:lnSpc>
        <a:spcBef>
          <a:spcPts val="375"/>
        </a:spcBef>
        <a:buFont typeface="Arial"/>
        <a:buChar char="•"/>
        <a:defRPr sz="1350">
          <a:solidFill>
            <a:schemeClr val="tx1"/>
          </a:solidFill>
          <a:latin typeface="+mn-lt"/>
          <a:ea typeface="+mn-ea"/>
          <a:cs typeface="+mn-cs"/>
        </a:defRPr>
      </a:lvl9pPr>
    </p:bodyStyle>
    <p:otherStyle>
      <a:defPPr>
        <a:defRPr lang="ru-RU"/>
      </a:defPPr>
      <a:lvl1pPr marL="0" algn="l" defTabSz="685800">
        <a:defRPr sz="1350">
          <a:solidFill>
            <a:schemeClr val="tx1"/>
          </a:solidFill>
          <a:latin typeface="+mn-lt"/>
          <a:ea typeface="+mn-ea"/>
          <a:cs typeface="+mn-cs"/>
        </a:defRPr>
      </a:lvl1pPr>
      <a:lvl2pPr marL="342900" algn="l" defTabSz="685800">
        <a:defRPr sz="1350">
          <a:solidFill>
            <a:schemeClr val="tx1"/>
          </a:solidFill>
          <a:latin typeface="+mn-lt"/>
          <a:ea typeface="+mn-ea"/>
          <a:cs typeface="+mn-cs"/>
        </a:defRPr>
      </a:lvl2pPr>
      <a:lvl3pPr marL="685800" algn="l" defTabSz="685800">
        <a:defRPr sz="1350">
          <a:solidFill>
            <a:schemeClr val="tx1"/>
          </a:solidFill>
          <a:latin typeface="+mn-lt"/>
          <a:ea typeface="+mn-ea"/>
          <a:cs typeface="+mn-cs"/>
        </a:defRPr>
      </a:lvl3pPr>
      <a:lvl4pPr marL="1028700" algn="l" defTabSz="685800">
        <a:defRPr sz="1350">
          <a:solidFill>
            <a:schemeClr val="tx1"/>
          </a:solidFill>
          <a:latin typeface="+mn-lt"/>
          <a:ea typeface="+mn-ea"/>
          <a:cs typeface="+mn-cs"/>
        </a:defRPr>
      </a:lvl4pPr>
      <a:lvl5pPr marL="1371600" algn="l" defTabSz="685800">
        <a:defRPr sz="1350">
          <a:solidFill>
            <a:schemeClr val="tx1"/>
          </a:solidFill>
          <a:latin typeface="+mn-lt"/>
          <a:ea typeface="+mn-ea"/>
          <a:cs typeface="+mn-cs"/>
        </a:defRPr>
      </a:lvl5pPr>
      <a:lvl6pPr marL="1714500" algn="l" defTabSz="685800">
        <a:defRPr sz="1350">
          <a:solidFill>
            <a:schemeClr val="tx1"/>
          </a:solidFill>
          <a:latin typeface="+mn-lt"/>
          <a:ea typeface="+mn-ea"/>
          <a:cs typeface="+mn-cs"/>
        </a:defRPr>
      </a:lvl6pPr>
      <a:lvl7pPr marL="2057400" algn="l" defTabSz="685800">
        <a:defRPr sz="1350">
          <a:solidFill>
            <a:schemeClr val="tx1"/>
          </a:solidFill>
          <a:latin typeface="+mn-lt"/>
          <a:ea typeface="+mn-ea"/>
          <a:cs typeface="+mn-cs"/>
        </a:defRPr>
      </a:lvl7pPr>
      <a:lvl8pPr marL="2400300" algn="l" defTabSz="685800">
        <a:defRPr sz="1350">
          <a:solidFill>
            <a:schemeClr val="tx1"/>
          </a:solidFill>
          <a:latin typeface="+mn-lt"/>
          <a:ea typeface="+mn-ea"/>
          <a:cs typeface="+mn-cs"/>
        </a:defRPr>
      </a:lvl8pPr>
      <a:lvl9pPr marL="2743200" algn="l" defTabSz="685800">
        <a:defRPr sz="135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Текст 6"/>
          <p:cNvSpPr>
            <a:spLocks noGrp="1"/>
          </p:cNvSpPr>
          <p:nvPr>
            <p:ph type="body" sz="quarter" idx="12"/>
          </p:nvPr>
        </p:nvSpPr>
        <p:spPr bwMode="auto">
          <a:xfrm>
            <a:off x="2850595" y="4518660"/>
            <a:ext cx="6042185" cy="560070"/>
          </a:xfrm>
        </p:spPr>
        <p:txBody>
          <a:bodyPr/>
          <a:lstStyle/>
          <a:p>
            <a:pPr>
              <a:defRPr/>
            </a:pPr>
            <a:r>
              <a:rPr lang="ru-RU" dirty="0">
                <a:solidFill>
                  <a:schemeClr val="tx1"/>
                </a:solidFill>
                <a:latin typeface="Montserrat" pitchFamily="2" charset="0"/>
              </a:rPr>
              <a:t>Выполнили</a:t>
            </a:r>
            <a:r>
              <a:rPr lang="en-US" dirty="0">
                <a:solidFill>
                  <a:schemeClr val="tx1"/>
                </a:solidFill>
                <a:latin typeface="Montserrat" pitchFamily="2" charset="0"/>
              </a:rPr>
              <a:t>: </a:t>
            </a:r>
            <a:r>
              <a:rPr lang="ru-RU" dirty="0">
                <a:solidFill>
                  <a:schemeClr val="tx1"/>
                </a:solidFill>
                <a:latin typeface="Montserrat" pitchFamily="2" charset="0"/>
              </a:rPr>
              <a:t>студенты группы БИН2502 Луконин Егор, Валерий Михайлов</a:t>
            </a:r>
          </a:p>
        </p:txBody>
      </p:sp>
      <p:sp>
        <p:nvSpPr>
          <p:cNvPr id="9" name="Текст 8"/>
          <p:cNvSpPr>
            <a:spLocks noGrp="1"/>
          </p:cNvSpPr>
          <p:nvPr>
            <p:ph type="body" sz="quarter" idx="14"/>
          </p:nvPr>
        </p:nvSpPr>
        <p:spPr bwMode="auto"/>
        <p:txBody>
          <a:bodyPr/>
          <a:lstStyle/>
          <a:p>
            <a:pPr>
              <a:defRPr/>
            </a:pPr>
            <a:r>
              <a:rPr lang="ru-RU" b="1" dirty="0">
                <a:latin typeface="Montserrat SemiBold" pitchFamily="2" charset="0"/>
              </a:rPr>
              <a:t>Дата</a:t>
            </a:r>
            <a:r>
              <a:rPr lang="en-US" b="1" dirty="0">
                <a:latin typeface="Montserrat SemiBold" pitchFamily="2" charset="0"/>
              </a:rPr>
              <a:t>: 16.12.2025 </a:t>
            </a:r>
            <a:r>
              <a:rPr lang="ru-RU" b="1" dirty="0">
                <a:latin typeface="Montserrat SemiBold" pitchFamily="2" charset="0"/>
              </a:rPr>
              <a:t>г.</a:t>
            </a:r>
          </a:p>
        </p:txBody>
      </p:sp>
      <p:sp>
        <p:nvSpPr>
          <p:cNvPr id="6" name="Заголовок 5"/>
          <p:cNvSpPr>
            <a:spLocks noGrp="1"/>
          </p:cNvSpPr>
          <p:nvPr>
            <p:ph type="title"/>
          </p:nvPr>
        </p:nvSpPr>
        <p:spPr bwMode="auto">
          <a:xfrm>
            <a:off x="2850594" y="1780918"/>
            <a:ext cx="6293405" cy="1581665"/>
          </a:xfrm>
        </p:spPr>
        <p:txBody>
          <a:bodyPr>
            <a:noAutofit/>
          </a:bodyPr>
          <a:lstStyle/>
          <a:p>
            <a:pPr>
              <a:defRPr/>
            </a:pPr>
            <a:r>
              <a:rPr lang="ru-RU" sz="3200" b="1" dirty="0">
                <a:latin typeface="Montserrat SemiBold" pitchFamily="2" charset="0"/>
              </a:rPr>
              <a:t>Создание веб-приложения для анализа сетевого трафика</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43F5BBE-9352-CD3A-CA5E-477756673357}"/>
            </a:ext>
          </a:extLst>
        </p:cNvPr>
        <p:cNvGrpSpPr/>
        <p:nvPr/>
      </p:nvGrpSpPr>
      <p:grpSpPr bwMode="auto">
        <a:xfrm>
          <a:off x="0" y="0"/>
          <a:ext cx="0" cy="0"/>
          <a:chOff x="0" y="0"/>
          <a:chExt cx="0" cy="0"/>
        </a:xfrm>
      </p:grpSpPr>
      <p:sp>
        <p:nvSpPr>
          <p:cNvPr id="3" name="Заголовок 2">
            <a:extLst>
              <a:ext uri="{FF2B5EF4-FFF2-40B4-BE49-F238E27FC236}">
                <a16:creationId xmlns:a16="http://schemas.microsoft.com/office/drawing/2014/main" id="{CC000D9E-1B0E-8393-7956-52C813CA89F0}"/>
              </a:ext>
            </a:extLst>
          </p:cNvPr>
          <p:cNvSpPr>
            <a:spLocks noGrp="1"/>
          </p:cNvSpPr>
          <p:nvPr>
            <p:ph type="title"/>
          </p:nvPr>
        </p:nvSpPr>
        <p:spPr bwMode="auto">
          <a:xfrm>
            <a:off x="359568" y="687977"/>
            <a:ext cx="8422481" cy="631325"/>
          </a:xfrm>
        </p:spPr>
        <p:txBody>
          <a:bodyPr/>
          <a:lstStyle/>
          <a:p>
            <a:pPr>
              <a:defRPr/>
            </a:pPr>
            <a:r>
              <a:rPr lang="ru-RU" sz="3200" b="1" dirty="0">
                <a:latin typeface="Montserrat SemiBold" pitchFamily="2" charset="0"/>
              </a:rPr>
              <a:t>Внешний вид компонентов</a:t>
            </a:r>
          </a:p>
        </p:txBody>
      </p:sp>
      <p:sp>
        <p:nvSpPr>
          <p:cNvPr id="4" name="Текст 3">
            <a:extLst>
              <a:ext uri="{FF2B5EF4-FFF2-40B4-BE49-F238E27FC236}">
                <a16:creationId xmlns:a16="http://schemas.microsoft.com/office/drawing/2014/main" id="{661EDDF0-8771-3DDF-568A-C48C9A49336B}"/>
              </a:ext>
            </a:extLst>
          </p:cNvPr>
          <p:cNvSpPr>
            <a:spLocks noGrp="1"/>
          </p:cNvSpPr>
          <p:nvPr>
            <p:ph type="body" sz="quarter" idx="19"/>
          </p:nvPr>
        </p:nvSpPr>
        <p:spPr bwMode="auto"/>
        <p:txBody>
          <a:bodyPr/>
          <a:lstStyle/>
          <a:p>
            <a:pPr>
              <a:defRPr/>
            </a:pPr>
            <a:r>
              <a:rPr lang="en-US" b="1" dirty="0">
                <a:latin typeface="Montserrat SemiBold" pitchFamily="2" charset="0"/>
              </a:rPr>
              <a:t>Frontend</a:t>
            </a:r>
            <a:endParaRPr lang="ru-RU" b="1" dirty="0">
              <a:latin typeface="Montserrat SemiBold" pitchFamily="2" charset="0"/>
            </a:endParaRPr>
          </a:p>
        </p:txBody>
      </p:sp>
      <p:pic>
        <p:nvPicPr>
          <p:cNvPr id="5" name="Рисунок 4" descr="Изображение выглядит как текст, снимок экрана, круг, логотип&#10;&#10;Содержимое, созданное искусственным интеллектом, может быть неверным.">
            <a:extLst>
              <a:ext uri="{FF2B5EF4-FFF2-40B4-BE49-F238E27FC236}">
                <a16:creationId xmlns:a16="http://schemas.microsoft.com/office/drawing/2014/main" id="{9EBB7381-DD0C-4DD7-E5FD-C83B670775D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3926" y="1410742"/>
            <a:ext cx="3724656" cy="3111640"/>
          </a:xfrm>
          <a:prstGeom prst="roundRect">
            <a:avLst/>
          </a:prstGeom>
        </p:spPr>
      </p:pic>
      <p:pic>
        <p:nvPicPr>
          <p:cNvPr id="7" name="Рисунок 6" descr="Изображение выглядит как текст, снимок экрана&#10;&#10;Содержимое, созданное искусственным интеллектом, может быть неверным.">
            <a:extLst>
              <a:ext uri="{FF2B5EF4-FFF2-40B4-BE49-F238E27FC236}">
                <a16:creationId xmlns:a16="http://schemas.microsoft.com/office/drawing/2014/main" id="{C6FEC735-3EED-E598-C3E1-2FA73FF1E494}"/>
              </a:ext>
            </a:extLst>
          </p:cNvPr>
          <p:cNvPicPr>
            <a:picLocks noChangeAspect="1"/>
          </p:cNvPicPr>
          <p:nvPr/>
        </p:nvPicPr>
        <p:blipFill rotWithShape="1">
          <a:blip r:embed="rId3">
            <a:extLst>
              <a:ext uri="{28A0092B-C50C-407E-A947-70E740481C1C}">
                <a14:useLocalDpi xmlns:a14="http://schemas.microsoft.com/office/drawing/2010/main"/>
              </a:ext>
            </a:extLst>
          </a:blip>
          <a:srcRect l="-2154" t="-5066" r="-1956" b="-2472"/>
          <a:stretch>
            <a:fillRect/>
          </a:stretch>
        </p:blipFill>
        <p:spPr>
          <a:xfrm>
            <a:off x="4775199" y="1253067"/>
            <a:ext cx="3877733" cy="3346203"/>
          </a:xfrm>
          <a:prstGeom prst="roundRect">
            <a:avLst/>
          </a:prstGeom>
        </p:spPr>
      </p:pic>
      <p:sp>
        <p:nvSpPr>
          <p:cNvPr id="8" name="TextBox 7">
            <a:extLst>
              <a:ext uri="{FF2B5EF4-FFF2-40B4-BE49-F238E27FC236}">
                <a16:creationId xmlns:a16="http://schemas.microsoft.com/office/drawing/2014/main" id="{2CD0A4D3-BC67-36F1-ED3D-25EFA0B95EA8}"/>
              </a:ext>
            </a:extLst>
          </p:cNvPr>
          <p:cNvSpPr txBox="1"/>
          <p:nvPr/>
        </p:nvSpPr>
        <p:spPr bwMode="auto">
          <a:xfrm>
            <a:off x="563926" y="4626864"/>
            <a:ext cx="3724656" cy="307777"/>
          </a:xfrm>
          <a:prstGeom prst="rect">
            <a:avLst/>
          </a:prstGeom>
        </p:spPr>
        <p:txBody>
          <a:bodyPr wrap="square" rtlCol="0">
            <a:spAutoFit/>
          </a:bodyPr>
          <a:lstStyle/>
          <a:p>
            <a:pPr algn="ctr"/>
            <a:r>
              <a:rPr lang="ru-RU" sz="1400" dirty="0">
                <a:latin typeface="Montserrat" pitchFamily="2" charset="0"/>
              </a:rPr>
              <a:t>Спидометр</a:t>
            </a:r>
          </a:p>
        </p:txBody>
      </p:sp>
      <p:sp>
        <p:nvSpPr>
          <p:cNvPr id="11" name="TextBox 10">
            <a:extLst>
              <a:ext uri="{FF2B5EF4-FFF2-40B4-BE49-F238E27FC236}">
                <a16:creationId xmlns:a16="http://schemas.microsoft.com/office/drawing/2014/main" id="{012B0DF7-42E8-8258-70AD-8F61C5B6AB04}"/>
              </a:ext>
            </a:extLst>
          </p:cNvPr>
          <p:cNvSpPr txBox="1"/>
          <p:nvPr/>
        </p:nvSpPr>
        <p:spPr bwMode="auto">
          <a:xfrm>
            <a:off x="4855418" y="4599271"/>
            <a:ext cx="3724656" cy="307777"/>
          </a:xfrm>
          <a:prstGeom prst="rect">
            <a:avLst/>
          </a:prstGeom>
        </p:spPr>
        <p:txBody>
          <a:bodyPr wrap="square" rtlCol="0">
            <a:spAutoFit/>
          </a:bodyPr>
          <a:lstStyle/>
          <a:p>
            <a:pPr algn="ctr"/>
            <a:r>
              <a:rPr lang="ru-RU" sz="1400" dirty="0">
                <a:latin typeface="Montserrat" pitchFamily="2" charset="0"/>
              </a:rPr>
              <a:t>Сообщение об ошибке</a:t>
            </a:r>
          </a:p>
        </p:txBody>
      </p:sp>
    </p:spTree>
    <p:extLst>
      <p:ext uri="{BB962C8B-B14F-4D97-AF65-F5344CB8AC3E}">
        <p14:creationId xmlns:p14="http://schemas.microsoft.com/office/powerpoint/2010/main" val="13338796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A0C90AA-6690-192C-A286-2C478FB31CAC}"/>
            </a:ext>
          </a:extLst>
        </p:cNvPr>
        <p:cNvGrpSpPr/>
        <p:nvPr/>
      </p:nvGrpSpPr>
      <p:grpSpPr bwMode="auto">
        <a:xfrm>
          <a:off x="0" y="0"/>
          <a:ext cx="0" cy="0"/>
          <a:chOff x="0" y="0"/>
          <a:chExt cx="0" cy="0"/>
        </a:xfrm>
      </p:grpSpPr>
      <p:sp>
        <p:nvSpPr>
          <p:cNvPr id="7" name="Заголовок 6">
            <a:extLst>
              <a:ext uri="{FF2B5EF4-FFF2-40B4-BE49-F238E27FC236}">
                <a16:creationId xmlns:a16="http://schemas.microsoft.com/office/drawing/2014/main" id="{81287F4A-85DB-D9EC-C7BE-00261A82CB15}"/>
              </a:ext>
            </a:extLst>
          </p:cNvPr>
          <p:cNvSpPr>
            <a:spLocks noGrp="1"/>
          </p:cNvSpPr>
          <p:nvPr>
            <p:ph type="title"/>
          </p:nvPr>
        </p:nvSpPr>
        <p:spPr bwMode="auto">
          <a:xfrm>
            <a:off x="359569" y="694440"/>
            <a:ext cx="8422481" cy="585720"/>
          </a:xfrm>
        </p:spPr>
        <p:txBody>
          <a:bodyPr/>
          <a:lstStyle/>
          <a:p>
            <a:pPr>
              <a:defRPr/>
            </a:pPr>
            <a:r>
              <a:rPr lang="en-US" sz="3200" b="1" dirty="0">
                <a:latin typeface="Montserrat SemiBold" pitchFamily="2" charset="0"/>
              </a:rPr>
              <a:t>Backend</a:t>
            </a:r>
            <a:endParaRPr lang="ru-RU" sz="3200" b="1" dirty="0">
              <a:latin typeface="Montserrat SemiBold" pitchFamily="2" charset="0"/>
            </a:endParaRPr>
          </a:p>
        </p:txBody>
      </p:sp>
      <p:pic>
        <p:nvPicPr>
          <p:cNvPr id="5" name="Рисунок 4" descr="Изображение выглядит как снимок экрана, фиолетовый, Цвет электрик, синий&#10;&#10;Содержимое, созданное искусственным интеллектом, может быть неверным.">
            <a:extLst>
              <a:ext uri="{FF2B5EF4-FFF2-40B4-BE49-F238E27FC236}">
                <a16:creationId xmlns:a16="http://schemas.microsoft.com/office/drawing/2014/main" id="{3C88B557-F3AB-6F30-3709-DD9E5FC9A9A6}"/>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rcRect/>
          <a:stretch>
            <a:fillRect/>
          </a:stretch>
        </p:blipFill>
        <p:spPr bwMode="auto">
          <a:prstGeom prst="roundRect">
            <a:avLst/>
          </a:prstGeom>
        </p:spPr>
      </p:pic>
      <p:sp>
        <p:nvSpPr>
          <p:cNvPr id="10" name="Текст 9">
            <a:extLst>
              <a:ext uri="{FF2B5EF4-FFF2-40B4-BE49-F238E27FC236}">
                <a16:creationId xmlns:a16="http://schemas.microsoft.com/office/drawing/2014/main" id="{3090A4CC-A129-9B68-8DFE-B8D706A3249E}"/>
              </a:ext>
            </a:extLst>
          </p:cNvPr>
          <p:cNvSpPr>
            <a:spLocks noGrp="1"/>
          </p:cNvSpPr>
          <p:nvPr>
            <p:ph type="body" sz="quarter" idx="17"/>
          </p:nvPr>
        </p:nvSpPr>
        <p:spPr bwMode="auto">
          <a:xfrm>
            <a:off x="359569" y="1348740"/>
            <a:ext cx="4212431" cy="3196114"/>
          </a:xfrm>
        </p:spPr>
        <p:txBody>
          <a:bodyPr anchor="ctr">
            <a:noAutofit/>
          </a:bodyPr>
          <a:lstStyle/>
          <a:p>
            <a:pPr>
              <a:defRPr/>
            </a:pPr>
            <a:endParaRPr lang="en-US" sz="1400" dirty="0">
              <a:latin typeface="Montserrat" pitchFamily="2" charset="0"/>
            </a:endParaRPr>
          </a:p>
          <a:p>
            <a:pPr>
              <a:defRPr/>
            </a:pPr>
            <a:r>
              <a:rPr lang="ru-RU" sz="1400" dirty="0">
                <a:latin typeface="Montserrat" pitchFamily="2" charset="0"/>
              </a:rPr>
              <a:t>Для серверной сайта был использован язык программирования </a:t>
            </a:r>
            <a:r>
              <a:rPr lang="en-US" sz="1400" dirty="0">
                <a:latin typeface="Montserrat" pitchFamily="2" charset="0"/>
              </a:rPr>
              <a:t>Python</a:t>
            </a:r>
            <a:r>
              <a:rPr lang="ru-RU" sz="1400" dirty="0">
                <a:latin typeface="Montserrat" pitchFamily="2" charset="0"/>
              </a:rPr>
              <a:t> с использованием фреймворка </a:t>
            </a:r>
            <a:r>
              <a:rPr lang="en-US" sz="1400" dirty="0">
                <a:latin typeface="Montserrat" pitchFamily="2" charset="0"/>
              </a:rPr>
              <a:t>Flask.</a:t>
            </a:r>
          </a:p>
          <a:p>
            <a:pPr>
              <a:defRPr/>
            </a:pPr>
            <a:r>
              <a:rPr lang="ru-RU" sz="1400" dirty="0">
                <a:latin typeface="Montserrat" pitchFamily="2" charset="0"/>
              </a:rPr>
              <a:t>Фреймворк: </a:t>
            </a:r>
            <a:r>
              <a:rPr lang="en-US" sz="1400" dirty="0">
                <a:latin typeface="Montserrat" pitchFamily="2" charset="0"/>
              </a:rPr>
              <a:t>Flask</a:t>
            </a:r>
            <a:r>
              <a:rPr lang="ru-RU" sz="1400" dirty="0">
                <a:latin typeface="Montserrat" pitchFamily="2" charset="0"/>
              </a:rPr>
              <a:t> - микро-архитектура предоставляет только базовые инструменты, такие как маршрутизация, шаблоны и сессии.</a:t>
            </a:r>
          </a:p>
          <a:p>
            <a:pPr>
              <a:defRPr/>
            </a:pPr>
            <a:r>
              <a:rPr lang="ru-RU" sz="1400" dirty="0">
                <a:latin typeface="Montserrat" pitchFamily="2" charset="0"/>
              </a:rPr>
              <a:t>Для реализации функционала сайта были также использованы библиотеки для работы с сетями</a:t>
            </a:r>
            <a:r>
              <a:rPr lang="en-US" sz="1400" dirty="0">
                <a:latin typeface="Montserrat" pitchFamily="2" charset="0"/>
              </a:rPr>
              <a:t> </a:t>
            </a:r>
            <a:r>
              <a:rPr lang="ru-RU" sz="1400" dirty="0">
                <a:latin typeface="Montserrat" pitchFamily="2" charset="0"/>
              </a:rPr>
              <a:t>и сетевыми запросами.</a:t>
            </a:r>
            <a:endParaRPr lang="en-US" sz="1400" dirty="0">
              <a:latin typeface="Montserrat" pitchFamily="2" charset="0"/>
            </a:endParaRPr>
          </a:p>
          <a:p>
            <a:pPr>
              <a:defRPr/>
            </a:pPr>
            <a:endParaRPr lang="en-US" sz="1400" dirty="0">
              <a:latin typeface="Montserrat" pitchFamily="2" charset="0"/>
            </a:endParaRPr>
          </a:p>
        </p:txBody>
      </p:sp>
      <p:sp>
        <p:nvSpPr>
          <p:cNvPr id="3" name="TextBox 2">
            <a:extLst>
              <a:ext uri="{FF2B5EF4-FFF2-40B4-BE49-F238E27FC236}">
                <a16:creationId xmlns:a16="http://schemas.microsoft.com/office/drawing/2014/main" id="{83314341-8371-864A-CD17-A9DEE5573841}"/>
              </a:ext>
            </a:extLst>
          </p:cNvPr>
          <p:cNvSpPr txBox="1"/>
          <p:nvPr/>
        </p:nvSpPr>
        <p:spPr bwMode="auto">
          <a:xfrm>
            <a:off x="359569" y="66127"/>
            <a:ext cx="4572000" cy="276999"/>
          </a:xfrm>
          <a:prstGeom prst="rect">
            <a:avLst/>
          </a:prstGeom>
          <a:noFill/>
        </p:spPr>
        <p:txBody>
          <a:bodyPr wrap="square">
            <a:spAutoFit/>
          </a:bodyPr>
          <a:lstStyle/>
          <a:p>
            <a:r>
              <a:rPr lang="ru-RU" sz="1200" b="1" dirty="0">
                <a:solidFill>
                  <a:srgbClr val="F0F0F0"/>
                </a:solidFill>
                <a:latin typeface="Montserrat SemiBold" pitchFamily="2" charset="0"/>
              </a:rPr>
              <a:t>Реализация проекта</a:t>
            </a:r>
            <a:endParaRPr lang="ru-RU" sz="1200" b="1" dirty="0">
              <a:latin typeface="Montserrat SemiBold" pitchFamily="2" charset="0"/>
            </a:endParaRPr>
          </a:p>
        </p:txBody>
      </p:sp>
    </p:spTree>
    <p:extLst>
      <p:ext uri="{BB962C8B-B14F-4D97-AF65-F5344CB8AC3E}">
        <p14:creationId xmlns:p14="http://schemas.microsoft.com/office/powerpoint/2010/main" val="13683648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978457-3E95-A103-A411-57B2FF86EA42}"/>
              </a:ext>
            </a:extLst>
          </p:cNvPr>
          <p:cNvSpPr>
            <a:spLocks noGrp="1"/>
          </p:cNvSpPr>
          <p:nvPr>
            <p:ph type="title"/>
          </p:nvPr>
        </p:nvSpPr>
        <p:spPr>
          <a:xfrm>
            <a:off x="359568" y="583146"/>
            <a:ext cx="8422481" cy="623083"/>
          </a:xfrm>
        </p:spPr>
        <p:txBody>
          <a:bodyPr/>
          <a:lstStyle/>
          <a:p>
            <a:r>
              <a:rPr lang="ru-RU" sz="3200" dirty="0"/>
              <a:t>Принцип работы</a:t>
            </a:r>
          </a:p>
        </p:txBody>
      </p:sp>
      <p:sp>
        <p:nvSpPr>
          <p:cNvPr id="7" name="Текст 6">
            <a:extLst>
              <a:ext uri="{FF2B5EF4-FFF2-40B4-BE49-F238E27FC236}">
                <a16:creationId xmlns:a16="http://schemas.microsoft.com/office/drawing/2014/main" id="{7E1F348D-8718-B3AF-036A-173C331D35A6}"/>
              </a:ext>
            </a:extLst>
          </p:cNvPr>
          <p:cNvSpPr>
            <a:spLocks noGrp="1"/>
          </p:cNvSpPr>
          <p:nvPr>
            <p:ph type="body" sz="quarter" idx="19"/>
          </p:nvPr>
        </p:nvSpPr>
        <p:spPr>
          <a:xfrm>
            <a:off x="359568" y="113794"/>
            <a:ext cx="7455695" cy="265013"/>
          </a:xfrm>
        </p:spPr>
        <p:txBody>
          <a:bodyPr/>
          <a:lstStyle/>
          <a:p>
            <a:r>
              <a:rPr lang="en-US" b="1" dirty="0">
                <a:latin typeface="Montserrat SemiBold" pitchFamily="2" charset="0"/>
              </a:rPr>
              <a:t>Backend</a:t>
            </a:r>
            <a:endParaRPr lang="ru-RU" b="1" dirty="0">
              <a:latin typeface="Montserrat SemiBold" pitchFamily="2" charset="0"/>
            </a:endParaRPr>
          </a:p>
        </p:txBody>
      </p:sp>
      <p:graphicFrame>
        <p:nvGraphicFramePr>
          <p:cNvPr id="12" name="Схема 11">
            <a:extLst>
              <a:ext uri="{FF2B5EF4-FFF2-40B4-BE49-F238E27FC236}">
                <a16:creationId xmlns:a16="http://schemas.microsoft.com/office/drawing/2014/main" id="{751F7B65-AE6C-3F99-7ED7-BC263A9C355B}"/>
              </a:ext>
            </a:extLst>
          </p:cNvPr>
          <p:cNvGraphicFramePr>
            <a:graphicFrameLocks/>
          </p:cNvGraphicFramePr>
          <p:nvPr>
            <p:extLst>
              <p:ext uri="{D42A27DB-BD31-4B8C-83A1-F6EECF244321}">
                <p14:modId xmlns:p14="http://schemas.microsoft.com/office/powerpoint/2010/main" val="2964969729"/>
              </p:ext>
            </p:extLst>
          </p:nvPr>
        </p:nvGraphicFramePr>
        <p:xfrm>
          <a:off x="3285918" y="1206233"/>
          <a:ext cx="5226195" cy="35584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Группа 13">
            <a:extLst>
              <a:ext uri="{FF2B5EF4-FFF2-40B4-BE49-F238E27FC236}">
                <a16:creationId xmlns:a16="http://schemas.microsoft.com/office/drawing/2014/main" id="{1F8FCDFB-2038-C8EF-3BAB-91F9CF509086}"/>
              </a:ext>
            </a:extLst>
          </p:cNvPr>
          <p:cNvGrpSpPr/>
          <p:nvPr/>
        </p:nvGrpSpPr>
        <p:grpSpPr>
          <a:xfrm>
            <a:off x="513128" y="2694907"/>
            <a:ext cx="1512909" cy="581111"/>
            <a:chOff x="241298" y="1398678"/>
            <a:chExt cx="850659" cy="338279"/>
          </a:xfrm>
        </p:grpSpPr>
        <p:sp>
          <p:nvSpPr>
            <p:cNvPr id="15" name="Скругленный прямоугольник 14">
              <a:extLst>
                <a:ext uri="{FF2B5EF4-FFF2-40B4-BE49-F238E27FC236}">
                  <a16:creationId xmlns:a16="http://schemas.microsoft.com/office/drawing/2014/main" id="{DE5C37AF-6534-BE1C-A2A0-9FF7B3EFFBBD}"/>
                </a:ext>
              </a:extLst>
            </p:cNvPr>
            <p:cNvSpPr/>
            <p:nvPr/>
          </p:nvSpPr>
          <p:spPr bwMode="auto">
            <a:xfrm>
              <a:off x="241298" y="1398678"/>
              <a:ext cx="850659" cy="33827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ru-RU"/>
            </a:p>
          </p:txBody>
        </p:sp>
        <p:sp>
          <p:nvSpPr>
            <p:cNvPr id="16" name="Скругленный прямоугольник 4">
              <a:extLst>
                <a:ext uri="{FF2B5EF4-FFF2-40B4-BE49-F238E27FC236}">
                  <a16:creationId xmlns:a16="http://schemas.microsoft.com/office/drawing/2014/main" id="{B0773B0E-0D4D-8DE0-C70E-F0E3FC8AFE24}"/>
                </a:ext>
              </a:extLst>
            </p:cNvPr>
            <p:cNvSpPr txBox="1"/>
            <p:nvPr/>
          </p:nvSpPr>
          <p:spPr>
            <a:xfrm>
              <a:off x="251206" y="1408586"/>
              <a:ext cx="830843" cy="3184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defRPr/>
              </a:pPr>
              <a:r>
                <a:rPr lang="en-US" sz="2400" kern="1200" dirty="0">
                  <a:latin typeface="Montserrat" pitchFamily="2" charset="0"/>
                </a:rPr>
                <a:t>START</a:t>
              </a:r>
              <a:endParaRPr lang="ru-RU" sz="2400" kern="1200" dirty="0">
                <a:latin typeface="Montserrat" pitchFamily="2" charset="0"/>
              </a:endParaRPr>
            </a:p>
          </p:txBody>
        </p:sp>
      </p:grpSp>
      <p:cxnSp>
        <p:nvCxnSpPr>
          <p:cNvPr id="18" name="Прямая со стрелкой 17">
            <a:extLst>
              <a:ext uri="{FF2B5EF4-FFF2-40B4-BE49-F238E27FC236}">
                <a16:creationId xmlns:a16="http://schemas.microsoft.com/office/drawing/2014/main" id="{B9F026C7-48D5-2668-D92D-C1FB4DE94042}"/>
              </a:ext>
            </a:extLst>
          </p:cNvPr>
          <p:cNvCxnSpPr>
            <a:cxnSpLocks/>
          </p:cNvCxnSpPr>
          <p:nvPr/>
        </p:nvCxnSpPr>
        <p:spPr>
          <a:xfrm>
            <a:off x="2147927" y="2985462"/>
            <a:ext cx="987159" cy="0"/>
          </a:xfrm>
          <a:prstGeom prst="straightConnector1">
            <a:avLst/>
          </a:prstGeom>
          <a:ln w="28575">
            <a:solidFill>
              <a:srgbClr val="AFACB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2860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5D534F-C75D-E19B-7AAF-A9E31112085D}"/>
              </a:ext>
            </a:extLst>
          </p:cNvPr>
          <p:cNvSpPr>
            <a:spLocks noGrp="1"/>
          </p:cNvSpPr>
          <p:nvPr>
            <p:ph type="title"/>
          </p:nvPr>
        </p:nvSpPr>
        <p:spPr>
          <a:xfrm>
            <a:off x="359569" y="598646"/>
            <a:ext cx="8422481" cy="575246"/>
          </a:xfrm>
        </p:spPr>
        <p:txBody>
          <a:bodyPr/>
          <a:lstStyle/>
          <a:p>
            <a:pPr algn="ctr"/>
            <a:r>
              <a:rPr lang="ru-RU" sz="3200" b="1" dirty="0">
                <a:latin typeface="Montserrat SemiBold" pitchFamily="2" charset="0"/>
              </a:rPr>
              <a:t>Заключение</a:t>
            </a:r>
          </a:p>
        </p:txBody>
      </p:sp>
      <p:sp>
        <p:nvSpPr>
          <p:cNvPr id="5" name="Текст 4">
            <a:extLst>
              <a:ext uri="{FF2B5EF4-FFF2-40B4-BE49-F238E27FC236}">
                <a16:creationId xmlns:a16="http://schemas.microsoft.com/office/drawing/2014/main" id="{02D2A80C-2772-46C2-7114-1D83582EED68}"/>
              </a:ext>
            </a:extLst>
          </p:cNvPr>
          <p:cNvSpPr>
            <a:spLocks noGrp="1"/>
          </p:cNvSpPr>
          <p:nvPr>
            <p:ph type="body" sz="quarter" idx="17"/>
          </p:nvPr>
        </p:nvSpPr>
        <p:spPr>
          <a:xfrm>
            <a:off x="359569" y="2096814"/>
            <a:ext cx="8422481" cy="1615967"/>
          </a:xfrm>
        </p:spPr>
        <p:txBody>
          <a:bodyPr>
            <a:noAutofit/>
          </a:bodyPr>
          <a:lstStyle/>
          <a:p>
            <a:pPr algn="ctr"/>
            <a:r>
              <a:rPr lang="ru-RU" sz="1400" dirty="0">
                <a:latin typeface="Montserrat" pitchFamily="2" charset="0"/>
              </a:rPr>
              <a:t>В ходе проекта была достигнута основная цель</a:t>
            </a:r>
            <a:r>
              <a:rPr lang="en-US" sz="1400" dirty="0">
                <a:latin typeface="Montserrat" pitchFamily="2" charset="0"/>
              </a:rPr>
              <a:t>: </a:t>
            </a:r>
            <a:r>
              <a:rPr lang="ru-RU" sz="1400" dirty="0">
                <a:latin typeface="Montserrat" pitchFamily="2" charset="0"/>
              </a:rPr>
              <a:t>разработано работоспособное веб-приложение для замера скорости интернета, функционирующее напрямую в браузере пользователя, а все поставленные задачи реализованы.</a:t>
            </a:r>
          </a:p>
          <a:p>
            <a:pPr algn="ctr"/>
            <a:r>
              <a:rPr lang="ru-RU" sz="1400" dirty="0">
                <a:latin typeface="Montserrat" pitchFamily="2" charset="0"/>
              </a:rPr>
              <a:t>Таким образом, проект завершён в полном объёме. Созданное веб-приложение является законченным продуктом, который решает конкретную задачу — предоставляет быстрый, удобный и технологически доступный способ проверки скорости интернет-соединения для любого пользователя сети.</a:t>
            </a:r>
          </a:p>
          <a:p>
            <a:pPr algn="ctr"/>
            <a:endParaRPr lang="ru-RU" sz="1400" dirty="0">
              <a:latin typeface="Montserrat" pitchFamily="2" charset="0"/>
            </a:endParaRPr>
          </a:p>
        </p:txBody>
      </p:sp>
    </p:spTree>
    <p:extLst>
      <p:ext uri="{BB962C8B-B14F-4D97-AF65-F5344CB8AC3E}">
        <p14:creationId xmlns:p14="http://schemas.microsoft.com/office/powerpoint/2010/main" val="12824455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D3D3E7A-63DE-51EC-D30E-741DF1A20934}"/>
            </a:ext>
          </a:extLst>
        </p:cNvPr>
        <p:cNvGrpSpPr/>
        <p:nvPr/>
      </p:nvGrpSpPr>
      <p:grpSpPr bwMode="auto">
        <a:xfrm>
          <a:off x="0" y="0"/>
          <a:ext cx="0" cy="0"/>
          <a:chOff x="0" y="0"/>
          <a:chExt cx="0" cy="0"/>
        </a:xfrm>
      </p:grpSpPr>
      <p:sp>
        <p:nvSpPr>
          <p:cNvPr id="7" name="Заголовок 6">
            <a:extLst>
              <a:ext uri="{FF2B5EF4-FFF2-40B4-BE49-F238E27FC236}">
                <a16:creationId xmlns:a16="http://schemas.microsoft.com/office/drawing/2014/main" id="{9D442405-BE77-5D77-06DF-F44F64CD3037}"/>
              </a:ext>
            </a:extLst>
          </p:cNvPr>
          <p:cNvSpPr>
            <a:spLocks noGrp="1"/>
          </p:cNvSpPr>
          <p:nvPr>
            <p:ph type="title"/>
          </p:nvPr>
        </p:nvSpPr>
        <p:spPr bwMode="auto">
          <a:xfrm>
            <a:off x="359569" y="448392"/>
            <a:ext cx="8422481" cy="640080"/>
          </a:xfrm>
        </p:spPr>
        <p:txBody>
          <a:bodyPr/>
          <a:lstStyle/>
          <a:p>
            <a:pPr>
              <a:defRPr/>
            </a:pPr>
            <a:r>
              <a:rPr lang="ru-RU" sz="3200" b="1" dirty="0">
                <a:latin typeface="Montserrat SemiBold" pitchFamily="2" charset="0"/>
              </a:rPr>
              <a:t>Введение</a:t>
            </a:r>
          </a:p>
        </p:txBody>
      </p:sp>
      <p:sp>
        <p:nvSpPr>
          <p:cNvPr id="9" name="Текст 8">
            <a:extLst>
              <a:ext uri="{FF2B5EF4-FFF2-40B4-BE49-F238E27FC236}">
                <a16:creationId xmlns:a16="http://schemas.microsoft.com/office/drawing/2014/main" id="{63753248-7C49-6AAC-8B4B-2E0DD2E8B414}"/>
              </a:ext>
            </a:extLst>
          </p:cNvPr>
          <p:cNvSpPr>
            <a:spLocks noGrp="1"/>
          </p:cNvSpPr>
          <p:nvPr>
            <p:ph type="body" sz="quarter" idx="14"/>
          </p:nvPr>
        </p:nvSpPr>
        <p:spPr bwMode="auto">
          <a:xfrm>
            <a:off x="359568" y="1482814"/>
            <a:ext cx="4212432" cy="640080"/>
          </a:xfrm>
        </p:spPr>
        <p:txBody>
          <a:bodyPr/>
          <a:lstStyle/>
          <a:p>
            <a:pPr>
              <a:defRPr/>
            </a:pPr>
            <a:r>
              <a:rPr lang="ru-RU" sz="2400" dirty="0">
                <a:latin typeface="Montserrat Medium" pitchFamily="2" charset="0"/>
              </a:rPr>
              <a:t>Актуальность проекта</a:t>
            </a:r>
          </a:p>
        </p:txBody>
      </p:sp>
      <p:sp>
        <p:nvSpPr>
          <p:cNvPr id="10" name="Текст 9">
            <a:extLst>
              <a:ext uri="{FF2B5EF4-FFF2-40B4-BE49-F238E27FC236}">
                <a16:creationId xmlns:a16="http://schemas.microsoft.com/office/drawing/2014/main" id="{141B4C97-E1E1-3F6C-1CAF-EB5D1219A9DE}"/>
              </a:ext>
            </a:extLst>
          </p:cNvPr>
          <p:cNvSpPr>
            <a:spLocks noGrp="1"/>
          </p:cNvSpPr>
          <p:nvPr>
            <p:ph type="body" sz="quarter" idx="17"/>
          </p:nvPr>
        </p:nvSpPr>
        <p:spPr bwMode="auto">
          <a:xfrm>
            <a:off x="359568" y="2135894"/>
            <a:ext cx="4212431" cy="2037573"/>
          </a:xfrm>
        </p:spPr>
        <p:txBody>
          <a:bodyPr>
            <a:normAutofit/>
          </a:bodyPr>
          <a:lstStyle/>
          <a:p>
            <a:pPr>
              <a:defRPr/>
            </a:pPr>
            <a:r>
              <a:rPr lang="ru-RU" sz="1400" dirty="0"/>
              <a:t>Сегодня множество веб-сервисов зависят от стабильного подключения к интернету.</a:t>
            </a:r>
          </a:p>
          <a:p>
            <a:pPr>
              <a:defRPr/>
            </a:pPr>
            <a:r>
              <a:rPr lang="ru-RU" sz="1400" dirty="0"/>
              <a:t>Иногда сеть начинает давать сбои и скорость работы интернета замедляется. У обычных пользователей возникают трудности в измерении скорости своего интернета без посторонних программ.</a:t>
            </a:r>
          </a:p>
          <a:p>
            <a:pPr>
              <a:defRPr/>
            </a:pPr>
            <a:r>
              <a:rPr lang="ru-RU" sz="1400" dirty="0"/>
              <a:t>Сегодня мы </a:t>
            </a:r>
            <a:r>
              <a:rPr lang="ru-RU" sz="1400" dirty="0">
                <a:latin typeface="Montserrat" pitchFamily="2" charset="0"/>
              </a:rPr>
              <a:t>представим</a:t>
            </a:r>
            <a:r>
              <a:rPr lang="ru-RU" sz="1400" dirty="0"/>
              <a:t> простой инструмент для решения этой проблемы.</a:t>
            </a:r>
            <a:endParaRPr lang="en-US" sz="1400" dirty="0"/>
          </a:p>
        </p:txBody>
      </p:sp>
      <p:pic>
        <p:nvPicPr>
          <p:cNvPr id="3" name="Рисунок 2">
            <a:extLst>
              <a:ext uri="{FF2B5EF4-FFF2-40B4-BE49-F238E27FC236}">
                <a16:creationId xmlns:a16="http://schemas.microsoft.com/office/drawing/2014/main" id="{61C781C2-5872-099F-DD6D-178812ACBF07}"/>
              </a:ext>
            </a:extLst>
          </p:cNvPr>
          <p:cNvPicPr>
            <a:picLocks noChangeAspect="1"/>
          </p:cNvPicPr>
          <p:nvPr/>
        </p:nvPicPr>
        <p:blipFill>
          <a:blip r:embed="rId2"/>
          <a:stretch/>
        </p:blipFill>
        <p:spPr bwMode="auto">
          <a:xfrm>
            <a:off x="5108027" y="1303736"/>
            <a:ext cx="3308486" cy="3308486"/>
          </a:xfrm>
          <a:prstGeom prst="rect">
            <a:avLst/>
          </a:prstGeom>
        </p:spPr>
      </p:pic>
    </p:spTree>
    <p:extLst>
      <p:ext uri="{BB962C8B-B14F-4D97-AF65-F5344CB8AC3E}">
        <p14:creationId xmlns:p14="http://schemas.microsoft.com/office/powerpoint/2010/main" val="11235842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572FC53-56E7-A040-D91C-AE4796D6A77B}"/>
            </a:ext>
          </a:extLst>
        </p:cNvPr>
        <p:cNvGrpSpPr/>
        <p:nvPr/>
      </p:nvGrpSpPr>
      <p:grpSpPr bwMode="auto">
        <a:xfrm>
          <a:off x="0" y="0"/>
          <a:ext cx="0" cy="0"/>
          <a:chOff x="0" y="0"/>
          <a:chExt cx="0" cy="0"/>
        </a:xfrm>
      </p:grpSpPr>
      <p:sp>
        <p:nvSpPr>
          <p:cNvPr id="11" name="Заголовок 10">
            <a:extLst>
              <a:ext uri="{FF2B5EF4-FFF2-40B4-BE49-F238E27FC236}">
                <a16:creationId xmlns:a16="http://schemas.microsoft.com/office/drawing/2014/main" id="{67F6DA52-324C-9BC9-BEA7-5ABEB942FECF}"/>
              </a:ext>
            </a:extLst>
          </p:cNvPr>
          <p:cNvSpPr>
            <a:spLocks noGrp="1"/>
          </p:cNvSpPr>
          <p:nvPr>
            <p:ph type="title"/>
          </p:nvPr>
        </p:nvSpPr>
        <p:spPr bwMode="auto">
          <a:xfrm>
            <a:off x="351397" y="507909"/>
            <a:ext cx="8422481" cy="576499"/>
          </a:xfrm>
        </p:spPr>
        <p:txBody>
          <a:bodyPr/>
          <a:lstStyle/>
          <a:p>
            <a:pPr>
              <a:defRPr/>
            </a:pPr>
            <a:r>
              <a:rPr lang="ru-RU" sz="3200" b="1" dirty="0">
                <a:latin typeface="Montserrat SemiBold" pitchFamily="2" charset="0"/>
              </a:rPr>
              <a:t>Цели и задачи</a:t>
            </a:r>
          </a:p>
        </p:txBody>
      </p:sp>
      <p:sp>
        <p:nvSpPr>
          <p:cNvPr id="13" name="Текст 12">
            <a:extLst>
              <a:ext uri="{FF2B5EF4-FFF2-40B4-BE49-F238E27FC236}">
                <a16:creationId xmlns:a16="http://schemas.microsoft.com/office/drawing/2014/main" id="{9FD83C0E-C907-5A16-4153-052321D02D5D}"/>
              </a:ext>
            </a:extLst>
          </p:cNvPr>
          <p:cNvSpPr>
            <a:spLocks noGrp="1"/>
          </p:cNvSpPr>
          <p:nvPr>
            <p:ph type="body" sz="quarter" idx="14"/>
          </p:nvPr>
        </p:nvSpPr>
        <p:spPr bwMode="auto">
          <a:xfrm>
            <a:off x="349014" y="1213375"/>
            <a:ext cx="8424864" cy="973521"/>
          </a:xfrm>
        </p:spPr>
        <p:txBody>
          <a:bodyPr/>
          <a:lstStyle/>
          <a:p>
            <a:pPr>
              <a:defRPr/>
            </a:pPr>
            <a:r>
              <a:rPr lang="ru-RU" sz="2000" dirty="0">
                <a:latin typeface="Montserrat Medium" pitchFamily="2" charset="0"/>
              </a:rPr>
              <a:t>Цель проекта — разработать веб‑приложение для замера скорости интернета в браузере, без необходимости установки дополнительных программ.</a:t>
            </a:r>
          </a:p>
          <a:p>
            <a:pPr>
              <a:defRPr/>
            </a:pPr>
            <a:endParaRPr lang="ru-RU" dirty="0"/>
          </a:p>
        </p:txBody>
      </p:sp>
      <p:sp>
        <p:nvSpPr>
          <p:cNvPr id="14" name="Текст 13">
            <a:extLst>
              <a:ext uri="{FF2B5EF4-FFF2-40B4-BE49-F238E27FC236}">
                <a16:creationId xmlns:a16="http://schemas.microsoft.com/office/drawing/2014/main" id="{CF171293-CBA6-B237-C17F-1829E78D1EDC}"/>
              </a:ext>
            </a:extLst>
          </p:cNvPr>
          <p:cNvSpPr>
            <a:spLocks noGrp="1"/>
          </p:cNvSpPr>
          <p:nvPr>
            <p:ph type="body" sz="quarter" idx="17"/>
          </p:nvPr>
        </p:nvSpPr>
        <p:spPr bwMode="auto">
          <a:xfrm>
            <a:off x="1326825" y="2895381"/>
            <a:ext cx="7295129" cy="256340"/>
          </a:xfrm>
        </p:spPr>
        <p:txBody>
          <a:bodyPr>
            <a:noAutofit/>
          </a:bodyPr>
          <a:lstStyle/>
          <a:p>
            <a:pPr>
              <a:defRPr/>
            </a:pPr>
            <a:r>
              <a:rPr lang="ru-RU" sz="1400" dirty="0">
                <a:latin typeface="Montserrat" pitchFamily="2" charset="0"/>
              </a:rPr>
              <a:t>Разработать</a:t>
            </a:r>
            <a:r>
              <a:rPr lang="ru-RU" sz="1400" dirty="0"/>
              <a:t> максимально простой и понятный интерфейс </a:t>
            </a:r>
          </a:p>
        </p:txBody>
      </p:sp>
      <p:sp>
        <p:nvSpPr>
          <p:cNvPr id="18" name="Текст 17">
            <a:extLst>
              <a:ext uri="{FF2B5EF4-FFF2-40B4-BE49-F238E27FC236}">
                <a16:creationId xmlns:a16="http://schemas.microsoft.com/office/drawing/2014/main" id="{F99F636D-9178-DD57-8C35-EB333EDB56BA}"/>
              </a:ext>
            </a:extLst>
          </p:cNvPr>
          <p:cNvSpPr>
            <a:spLocks noGrp="1"/>
          </p:cNvSpPr>
          <p:nvPr>
            <p:ph type="body" sz="quarter" idx="21"/>
          </p:nvPr>
        </p:nvSpPr>
        <p:spPr bwMode="auto">
          <a:xfrm>
            <a:off x="1326825" y="3570034"/>
            <a:ext cx="7295129" cy="256341"/>
          </a:xfrm>
        </p:spPr>
        <p:txBody>
          <a:bodyPr>
            <a:noAutofit/>
          </a:bodyPr>
          <a:lstStyle/>
          <a:p>
            <a:pPr>
              <a:defRPr/>
            </a:pPr>
            <a:r>
              <a:rPr lang="ru-RU" sz="1400" dirty="0"/>
              <a:t>Написать </a:t>
            </a:r>
            <a:r>
              <a:rPr lang="ru-RU" sz="1400" dirty="0">
                <a:latin typeface="Montserrat" pitchFamily="2" charset="0"/>
              </a:rPr>
              <a:t>скрипт</a:t>
            </a:r>
            <a:r>
              <a:rPr lang="ru-RU" sz="1400" dirty="0"/>
              <a:t> для измерения сетевых показателей</a:t>
            </a:r>
          </a:p>
        </p:txBody>
      </p:sp>
      <p:sp>
        <p:nvSpPr>
          <p:cNvPr id="19" name="Текст 18">
            <a:extLst>
              <a:ext uri="{FF2B5EF4-FFF2-40B4-BE49-F238E27FC236}">
                <a16:creationId xmlns:a16="http://schemas.microsoft.com/office/drawing/2014/main" id="{0CFFCB5C-2DCE-B714-819A-589A1A884CF1}"/>
              </a:ext>
            </a:extLst>
          </p:cNvPr>
          <p:cNvSpPr>
            <a:spLocks noGrp="1"/>
          </p:cNvSpPr>
          <p:nvPr>
            <p:ph type="body" sz="quarter" idx="22"/>
          </p:nvPr>
        </p:nvSpPr>
        <p:spPr bwMode="auto">
          <a:xfrm>
            <a:off x="1326827" y="4240223"/>
            <a:ext cx="7295129" cy="256340"/>
          </a:xfrm>
        </p:spPr>
        <p:txBody>
          <a:bodyPr>
            <a:noAutofit/>
          </a:bodyPr>
          <a:lstStyle/>
          <a:p>
            <a:pPr>
              <a:defRPr/>
            </a:pPr>
            <a:r>
              <a:rPr lang="ru-RU" sz="1400" dirty="0"/>
              <a:t>Придумать </a:t>
            </a:r>
            <a:r>
              <a:rPr lang="ru-RU" sz="1400" dirty="0">
                <a:latin typeface="Montserrat" pitchFamily="2" charset="0"/>
              </a:rPr>
              <a:t>способ</a:t>
            </a:r>
            <a:r>
              <a:rPr lang="ru-RU" sz="1400" dirty="0"/>
              <a:t> для наглядной визуализации данных</a:t>
            </a:r>
          </a:p>
        </p:txBody>
      </p:sp>
      <p:sp>
        <p:nvSpPr>
          <p:cNvPr id="20" name="Текст 19">
            <a:extLst>
              <a:ext uri="{FF2B5EF4-FFF2-40B4-BE49-F238E27FC236}">
                <a16:creationId xmlns:a16="http://schemas.microsoft.com/office/drawing/2014/main" id="{E4BB6EA0-634A-8886-EFCD-70CB15AB79BA}"/>
              </a:ext>
            </a:extLst>
          </p:cNvPr>
          <p:cNvSpPr>
            <a:spLocks noGrp="1"/>
          </p:cNvSpPr>
          <p:nvPr>
            <p:ph type="body" sz="quarter" idx="23"/>
          </p:nvPr>
        </p:nvSpPr>
        <p:spPr bwMode="auto"/>
        <p:txBody>
          <a:bodyPr/>
          <a:lstStyle/>
          <a:p>
            <a:pPr>
              <a:defRPr/>
            </a:pPr>
            <a:r>
              <a:rPr lang="ru-RU" b="1" dirty="0">
                <a:latin typeface="Montserrat SemiBold" pitchFamily="2" charset="0"/>
              </a:rPr>
              <a:t>Введение</a:t>
            </a:r>
          </a:p>
        </p:txBody>
      </p:sp>
      <p:sp>
        <p:nvSpPr>
          <p:cNvPr id="4" name="Текст 12">
            <a:extLst>
              <a:ext uri="{FF2B5EF4-FFF2-40B4-BE49-F238E27FC236}">
                <a16:creationId xmlns:a16="http://schemas.microsoft.com/office/drawing/2014/main" id="{67EAA4FB-AC4C-9820-5AB7-7427BA0555E1}"/>
              </a:ext>
            </a:extLst>
          </p:cNvPr>
          <p:cNvSpPr txBox="1">
            <a:spLocks/>
          </p:cNvSpPr>
          <p:nvPr/>
        </p:nvSpPr>
        <p:spPr bwMode="auto">
          <a:xfrm>
            <a:off x="349014" y="2318550"/>
            <a:ext cx="8424864" cy="331655"/>
          </a:xfrm>
          <a:prstGeom prst="rect">
            <a:avLst/>
          </a:prstGeom>
        </p:spPr>
        <p:txBody>
          <a:bodyPr vert="horz" lIns="91440" tIns="45720" rIns="91440" bIns="45720" rtlCol="0" anchor="t">
            <a:noAutofit/>
          </a:bodyPr>
          <a:lstStyle>
            <a:lvl1pPr marL="0" indent="0" algn="l" defTabSz="685800">
              <a:lnSpc>
                <a:spcPct val="90000"/>
              </a:lnSpc>
              <a:spcBef>
                <a:spcPts val="750"/>
              </a:spcBef>
              <a:buFontTx/>
              <a:buNone/>
              <a:defRPr sz="1800">
                <a:solidFill>
                  <a:schemeClr val="tx1"/>
                </a:solidFill>
                <a:latin typeface="+mj-lt"/>
                <a:ea typeface="+mn-ea"/>
                <a:cs typeface="+mn-cs"/>
              </a:defRPr>
            </a:lvl1pPr>
            <a:lvl2pPr marL="342900" indent="0" algn="just" defTabSz="685800">
              <a:lnSpc>
                <a:spcPct val="90000"/>
              </a:lnSpc>
              <a:spcBef>
                <a:spcPts val="375"/>
              </a:spcBef>
              <a:buFontTx/>
              <a:buNone/>
              <a:defRPr sz="2400">
                <a:solidFill>
                  <a:schemeClr val="tx1"/>
                </a:solidFill>
                <a:latin typeface="+mn-lt"/>
                <a:ea typeface="+mn-ea"/>
                <a:cs typeface="+mn-cs"/>
              </a:defRPr>
            </a:lvl2pPr>
            <a:lvl3pPr marL="685800" indent="0" algn="just" defTabSz="685800">
              <a:lnSpc>
                <a:spcPct val="90000"/>
              </a:lnSpc>
              <a:spcBef>
                <a:spcPts val="375"/>
              </a:spcBef>
              <a:buFontTx/>
              <a:buNone/>
              <a:defRPr sz="1800">
                <a:solidFill>
                  <a:schemeClr val="tx1"/>
                </a:solidFill>
                <a:latin typeface="+mn-lt"/>
                <a:ea typeface="+mn-ea"/>
                <a:cs typeface="+mn-cs"/>
              </a:defRPr>
            </a:lvl3pPr>
            <a:lvl4pPr marL="1028700" indent="0" algn="just" defTabSz="685800">
              <a:lnSpc>
                <a:spcPct val="90000"/>
              </a:lnSpc>
              <a:spcBef>
                <a:spcPts val="375"/>
              </a:spcBef>
              <a:buFontTx/>
              <a:buNone/>
              <a:defRPr sz="1200">
                <a:solidFill>
                  <a:schemeClr val="tx1"/>
                </a:solidFill>
                <a:latin typeface="+mn-lt"/>
                <a:ea typeface="+mn-ea"/>
                <a:cs typeface="+mn-cs"/>
              </a:defRPr>
            </a:lvl4pPr>
            <a:lvl5pPr marL="1371600" indent="0" algn="just" defTabSz="685800">
              <a:lnSpc>
                <a:spcPct val="90000"/>
              </a:lnSpc>
              <a:spcBef>
                <a:spcPts val="375"/>
              </a:spcBef>
              <a:buFontTx/>
              <a:buNone/>
              <a:defRPr sz="1050">
                <a:solidFill>
                  <a:schemeClr val="tx1"/>
                </a:solidFill>
                <a:latin typeface="+mn-lt"/>
                <a:ea typeface="+mn-ea"/>
                <a:cs typeface="+mn-cs"/>
              </a:defRPr>
            </a:lvl5pPr>
            <a:lvl6pPr marL="1885950" indent="-171450" algn="l" defTabSz="685800">
              <a:lnSpc>
                <a:spcPct val="90000"/>
              </a:lnSpc>
              <a:spcBef>
                <a:spcPts val="375"/>
              </a:spcBef>
              <a:buFont typeface="Arial"/>
              <a:buChar char="•"/>
              <a:defRPr sz="1350">
                <a:solidFill>
                  <a:schemeClr val="tx1"/>
                </a:solidFill>
                <a:latin typeface="+mn-lt"/>
                <a:ea typeface="+mn-ea"/>
                <a:cs typeface="+mn-cs"/>
              </a:defRPr>
            </a:lvl6pPr>
            <a:lvl7pPr marL="2228850" indent="-171450" algn="l" defTabSz="685800">
              <a:lnSpc>
                <a:spcPct val="90000"/>
              </a:lnSpc>
              <a:spcBef>
                <a:spcPts val="375"/>
              </a:spcBef>
              <a:buFont typeface="Arial"/>
              <a:buChar char="•"/>
              <a:defRPr sz="1350">
                <a:solidFill>
                  <a:schemeClr val="tx1"/>
                </a:solidFill>
                <a:latin typeface="+mn-lt"/>
                <a:ea typeface="+mn-ea"/>
                <a:cs typeface="+mn-cs"/>
              </a:defRPr>
            </a:lvl7pPr>
            <a:lvl8pPr marL="2571750" indent="-171450" algn="l" defTabSz="685800">
              <a:lnSpc>
                <a:spcPct val="90000"/>
              </a:lnSpc>
              <a:spcBef>
                <a:spcPts val="375"/>
              </a:spcBef>
              <a:buFont typeface="Arial"/>
              <a:buChar char="•"/>
              <a:defRPr sz="1350">
                <a:solidFill>
                  <a:schemeClr val="tx1"/>
                </a:solidFill>
                <a:latin typeface="+mn-lt"/>
                <a:ea typeface="+mn-ea"/>
                <a:cs typeface="+mn-cs"/>
              </a:defRPr>
            </a:lvl8pPr>
            <a:lvl9pPr marL="2914650" indent="-171450" algn="l" defTabSz="685800">
              <a:lnSpc>
                <a:spcPct val="90000"/>
              </a:lnSpc>
              <a:spcBef>
                <a:spcPts val="375"/>
              </a:spcBef>
              <a:buFont typeface="Arial"/>
              <a:buChar char="•"/>
              <a:defRPr sz="1350">
                <a:solidFill>
                  <a:schemeClr val="tx1"/>
                </a:solidFill>
                <a:latin typeface="+mn-lt"/>
                <a:ea typeface="+mn-ea"/>
                <a:cs typeface="+mn-cs"/>
              </a:defRPr>
            </a:lvl9pPr>
          </a:lstStyle>
          <a:p>
            <a:pPr>
              <a:defRPr/>
            </a:pPr>
            <a:r>
              <a:rPr lang="ru-RU" sz="2000" dirty="0">
                <a:latin typeface="Montserrat Medium" pitchFamily="2" charset="0"/>
              </a:rPr>
              <a:t>Задачи проекта</a:t>
            </a:r>
            <a:r>
              <a:rPr lang="en-US" sz="2000" dirty="0">
                <a:latin typeface="Montserrat Medium" pitchFamily="2" charset="0"/>
              </a:rPr>
              <a:t>:</a:t>
            </a:r>
            <a:endParaRPr lang="ru-RU" sz="2000" dirty="0">
              <a:latin typeface="Montserrat Medium" pitchFamily="2" charset="0"/>
            </a:endParaRPr>
          </a:p>
          <a:p>
            <a:pPr>
              <a:defRPr/>
            </a:pPr>
            <a:endParaRPr lang="ru-RU" dirty="0"/>
          </a:p>
        </p:txBody>
      </p:sp>
      <p:pic>
        <p:nvPicPr>
          <p:cNvPr id="22" name="Рисунок 21" descr="Изображение выглядит как символ, Шрифт, Графика, логотип&#10;&#10;Содержимое, созданное искусственным интеллектом, может быть неверным.">
            <a:extLst>
              <a:ext uri="{FF2B5EF4-FFF2-40B4-BE49-F238E27FC236}">
                <a16:creationId xmlns:a16="http://schemas.microsoft.com/office/drawing/2014/main" id="{1122DC4A-E579-59DC-23A1-1FDECF43A8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7780" y="4146231"/>
            <a:ext cx="548877" cy="548877"/>
          </a:xfrm>
          <a:prstGeom prst="rect">
            <a:avLst/>
          </a:prstGeom>
        </p:spPr>
      </p:pic>
      <p:pic>
        <p:nvPicPr>
          <p:cNvPr id="24" name="Рисунок 23" descr="Изображение выглядит как Графика, снимок экрана, Шрифт, логотип&#10;&#10;Содержимое, созданное искусственным интеллектом, может быть неверным.">
            <a:extLst>
              <a:ext uri="{FF2B5EF4-FFF2-40B4-BE49-F238E27FC236}">
                <a16:creationId xmlns:a16="http://schemas.microsoft.com/office/drawing/2014/main" id="{14E0B093-B39F-892F-4677-9A352D34E2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7780" y="3484959"/>
            <a:ext cx="548877" cy="548877"/>
          </a:xfrm>
          <a:prstGeom prst="rect">
            <a:avLst/>
          </a:prstGeom>
        </p:spPr>
      </p:pic>
      <p:pic>
        <p:nvPicPr>
          <p:cNvPr id="26" name="Рисунок 25" descr="Изображение выглядит как снимок экрана, Шрифт, Графика, символ&#10;&#10;Содержимое, созданное искусственным интеллектом, может быть неверным.">
            <a:extLst>
              <a:ext uri="{FF2B5EF4-FFF2-40B4-BE49-F238E27FC236}">
                <a16:creationId xmlns:a16="http://schemas.microsoft.com/office/drawing/2014/main" id="{7F0CB599-565C-7198-B622-906F94554EB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7780" y="2779172"/>
            <a:ext cx="548877" cy="548877"/>
          </a:xfrm>
          <a:prstGeom prst="rect">
            <a:avLst/>
          </a:prstGeom>
        </p:spPr>
      </p:pic>
    </p:spTree>
    <p:extLst>
      <p:ext uri="{BB962C8B-B14F-4D97-AF65-F5344CB8AC3E}">
        <p14:creationId xmlns:p14="http://schemas.microsoft.com/office/powerpoint/2010/main" val="5000194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45F1F2F-E0C7-0DDE-D67C-29F07DCCF162}"/>
            </a:ext>
          </a:extLst>
        </p:cNvPr>
        <p:cNvGrpSpPr/>
        <p:nvPr/>
      </p:nvGrpSpPr>
      <p:grpSpPr bwMode="auto">
        <a:xfrm>
          <a:off x="0" y="0"/>
          <a:ext cx="0" cy="0"/>
          <a:chOff x="0" y="0"/>
          <a:chExt cx="0" cy="0"/>
        </a:xfrm>
      </p:grpSpPr>
      <p:sp>
        <p:nvSpPr>
          <p:cNvPr id="7" name="Заголовок 6">
            <a:extLst>
              <a:ext uri="{FF2B5EF4-FFF2-40B4-BE49-F238E27FC236}">
                <a16:creationId xmlns:a16="http://schemas.microsoft.com/office/drawing/2014/main" id="{437D34A2-A172-9145-FD52-78F71307CA19}"/>
              </a:ext>
            </a:extLst>
          </p:cNvPr>
          <p:cNvSpPr>
            <a:spLocks noGrp="1"/>
          </p:cNvSpPr>
          <p:nvPr>
            <p:ph type="title"/>
          </p:nvPr>
        </p:nvSpPr>
        <p:spPr bwMode="auto">
          <a:xfrm>
            <a:off x="359569" y="448392"/>
            <a:ext cx="8422481" cy="679368"/>
          </a:xfrm>
        </p:spPr>
        <p:txBody>
          <a:bodyPr/>
          <a:lstStyle/>
          <a:p>
            <a:pPr>
              <a:defRPr/>
            </a:pPr>
            <a:r>
              <a:rPr lang="ru-RU" sz="3200" b="1" dirty="0">
                <a:latin typeface="Montserrat SemiBold" pitchFamily="2" charset="0"/>
              </a:rPr>
              <a:t>Описание содержания проекта</a:t>
            </a:r>
          </a:p>
        </p:txBody>
      </p:sp>
      <p:sp>
        <p:nvSpPr>
          <p:cNvPr id="9" name="Текст 8">
            <a:extLst>
              <a:ext uri="{FF2B5EF4-FFF2-40B4-BE49-F238E27FC236}">
                <a16:creationId xmlns:a16="http://schemas.microsoft.com/office/drawing/2014/main" id="{3F591336-FA1B-5161-8BD5-5B1BA77FD9A2}"/>
              </a:ext>
            </a:extLst>
          </p:cNvPr>
          <p:cNvSpPr>
            <a:spLocks noGrp="1"/>
          </p:cNvSpPr>
          <p:nvPr>
            <p:ph type="body" sz="quarter" idx="14"/>
          </p:nvPr>
        </p:nvSpPr>
        <p:spPr bwMode="auto">
          <a:xfrm>
            <a:off x="359568" y="1348740"/>
            <a:ext cx="2919413" cy="419100"/>
          </a:xfrm>
        </p:spPr>
        <p:txBody>
          <a:bodyPr/>
          <a:lstStyle/>
          <a:p>
            <a:pPr>
              <a:defRPr/>
            </a:pPr>
            <a:r>
              <a:rPr lang="ru-RU" sz="2400" dirty="0">
                <a:latin typeface="Montserrat Medium" pitchFamily="2" charset="0"/>
              </a:rPr>
              <a:t>Интерфейс</a:t>
            </a:r>
          </a:p>
        </p:txBody>
      </p:sp>
      <p:sp>
        <p:nvSpPr>
          <p:cNvPr id="10" name="Текст 9">
            <a:extLst>
              <a:ext uri="{FF2B5EF4-FFF2-40B4-BE49-F238E27FC236}">
                <a16:creationId xmlns:a16="http://schemas.microsoft.com/office/drawing/2014/main" id="{727CFA4E-DCBD-EE77-9AFA-79F466688890}"/>
              </a:ext>
            </a:extLst>
          </p:cNvPr>
          <p:cNvSpPr>
            <a:spLocks noGrp="1"/>
          </p:cNvSpPr>
          <p:nvPr>
            <p:ph type="body" sz="quarter" idx="17"/>
          </p:nvPr>
        </p:nvSpPr>
        <p:spPr bwMode="auto">
          <a:xfrm>
            <a:off x="359569" y="1988820"/>
            <a:ext cx="3234023" cy="2639854"/>
          </a:xfrm>
        </p:spPr>
        <p:txBody>
          <a:bodyPr>
            <a:noAutofit/>
          </a:bodyPr>
          <a:lstStyle/>
          <a:p>
            <a:pPr>
              <a:defRPr/>
            </a:pPr>
            <a:r>
              <a:rPr lang="ru-RU" sz="1400" dirty="0"/>
              <a:t>Мы постарались сделать интерфейс приложения максимально простым и понятным. </a:t>
            </a:r>
          </a:p>
          <a:p>
            <a:pPr>
              <a:defRPr/>
            </a:pPr>
            <a:r>
              <a:rPr lang="ru-RU" sz="1400" dirty="0"/>
              <a:t>Было разработано 4 варианта дизайна для с различной цветовой палитрой. В конечном варианте мы выбрали 3 вариант, который показался нам самым подходящим, с спокойном цветовой палитрой, не вызывающей дискомфорт у пользователя. </a:t>
            </a:r>
          </a:p>
          <a:p>
            <a:pPr>
              <a:defRPr/>
            </a:pPr>
            <a:endParaRPr lang="ru-RU" sz="1400" dirty="0"/>
          </a:p>
        </p:txBody>
      </p:sp>
      <p:pic>
        <p:nvPicPr>
          <p:cNvPr id="6" name="Рисунок 5" descr="Изображение выглядит как снимок экрана, текст, Мультимедийное программное обеспечение, программное обеспечение&#10;&#10;Содержимое, созданное искусственным интеллектом, может быть неверным.">
            <a:extLst>
              <a:ext uri="{FF2B5EF4-FFF2-40B4-BE49-F238E27FC236}">
                <a16:creationId xmlns:a16="http://schemas.microsoft.com/office/drawing/2014/main" id="{A6C88870-D8C9-CF85-2526-E3BE58E50CC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5754" t="4875" r="7368" b="10417"/>
          <a:stretch>
            <a:fillRect/>
          </a:stretch>
        </p:blipFill>
        <p:spPr>
          <a:xfrm>
            <a:off x="3755080" y="1348740"/>
            <a:ext cx="4640504" cy="3280982"/>
          </a:xfrm>
          <a:prstGeom prst="roundRect">
            <a:avLst/>
          </a:prstGeom>
        </p:spPr>
      </p:pic>
      <p:sp>
        <p:nvSpPr>
          <p:cNvPr id="2" name="TextBox 1">
            <a:extLst>
              <a:ext uri="{FF2B5EF4-FFF2-40B4-BE49-F238E27FC236}">
                <a16:creationId xmlns:a16="http://schemas.microsoft.com/office/drawing/2014/main" id="{AA82C6B8-7438-1AAB-E289-1CCDEE5C088D}"/>
              </a:ext>
            </a:extLst>
          </p:cNvPr>
          <p:cNvSpPr txBox="1"/>
          <p:nvPr/>
        </p:nvSpPr>
        <p:spPr bwMode="auto">
          <a:xfrm>
            <a:off x="3831771" y="1018903"/>
            <a:ext cx="184731" cy="300082"/>
          </a:xfrm>
          <a:prstGeom prst="rect">
            <a:avLst/>
          </a:prstGeom>
        </p:spPr>
        <p:txBody>
          <a:bodyPr wrap="none" rtlCol="0">
            <a:spAutoFit/>
          </a:bodyPr>
          <a:lstStyle/>
          <a:p>
            <a:endParaRPr lang="ru-RU"/>
          </a:p>
        </p:txBody>
      </p:sp>
    </p:spTree>
    <p:extLst>
      <p:ext uri="{BB962C8B-B14F-4D97-AF65-F5344CB8AC3E}">
        <p14:creationId xmlns:p14="http://schemas.microsoft.com/office/powerpoint/2010/main" val="31210736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F1E7938-86CE-14CE-6A4E-8B69032CAD79}"/>
            </a:ext>
          </a:extLst>
        </p:cNvPr>
        <p:cNvGrpSpPr/>
        <p:nvPr/>
      </p:nvGrpSpPr>
      <p:grpSpPr bwMode="auto">
        <a:xfrm>
          <a:off x="0" y="0"/>
          <a:ext cx="0" cy="0"/>
          <a:chOff x="0" y="0"/>
          <a:chExt cx="0" cy="0"/>
        </a:xfrm>
      </p:grpSpPr>
      <p:sp>
        <p:nvSpPr>
          <p:cNvPr id="9" name="Текст 8">
            <a:extLst>
              <a:ext uri="{FF2B5EF4-FFF2-40B4-BE49-F238E27FC236}">
                <a16:creationId xmlns:a16="http://schemas.microsoft.com/office/drawing/2014/main" id="{E804FA3B-4917-FB94-2B4B-7472A990B847}"/>
              </a:ext>
            </a:extLst>
          </p:cNvPr>
          <p:cNvSpPr>
            <a:spLocks noGrp="1"/>
          </p:cNvSpPr>
          <p:nvPr>
            <p:ph type="body" sz="quarter" idx="14"/>
          </p:nvPr>
        </p:nvSpPr>
        <p:spPr bwMode="auto">
          <a:xfrm>
            <a:off x="616349" y="1348740"/>
            <a:ext cx="4212432" cy="593271"/>
          </a:xfrm>
        </p:spPr>
        <p:txBody>
          <a:bodyPr/>
          <a:lstStyle/>
          <a:p>
            <a:pPr>
              <a:defRPr/>
            </a:pPr>
            <a:r>
              <a:rPr lang="ru-RU" sz="3200" b="1" dirty="0">
                <a:latin typeface="Montserrat SemiBold" pitchFamily="2" charset="0"/>
              </a:rPr>
              <a:t>Функционал</a:t>
            </a:r>
          </a:p>
        </p:txBody>
      </p:sp>
      <p:sp>
        <p:nvSpPr>
          <p:cNvPr id="10" name="Текст 9">
            <a:extLst>
              <a:ext uri="{FF2B5EF4-FFF2-40B4-BE49-F238E27FC236}">
                <a16:creationId xmlns:a16="http://schemas.microsoft.com/office/drawing/2014/main" id="{227981A7-7CA1-03A7-4CAA-AF12AE5B8C17}"/>
              </a:ext>
            </a:extLst>
          </p:cNvPr>
          <p:cNvSpPr>
            <a:spLocks noGrp="1"/>
          </p:cNvSpPr>
          <p:nvPr>
            <p:ph type="body" sz="quarter" idx="17"/>
          </p:nvPr>
        </p:nvSpPr>
        <p:spPr bwMode="auto">
          <a:xfrm>
            <a:off x="616349" y="2336076"/>
            <a:ext cx="4212431" cy="1637209"/>
          </a:xfrm>
        </p:spPr>
        <p:txBody>
          <a:bodyPr>
            <a:noAutofit/>
          </a:bodyPr>
          <a:lstStyle/>
          <a:p>
            <a:r>
              <a:rPr lang="ru-RU" sz="1400" dirty="0">
                <a:latin typeface="Montserrat" pitchFamily="2" charset="0"/>
              </a:rPr>
              <a:t>Сервис обладает только необходимым функционалом для измерения скорости загрузки/выгрузки файлов на сервер, задержки ответа от сервера</a:t>
            </a:r>
          </a:p>
          <a:p>
            <a:r>
              <a:rPr lang="ru-RU" sz="1400" dirty="0">
                <a:latin typeface="Montserrat" pitchFamily="2" charset="0"/>
              </a:rPr>
              <a:t>Мы хотели исключить излишние навороты в приложении, чтобы не путать пользователя избыточными опциями.</a:t>
            </a:r>
          </a:p>
          <a:p>
            <a:pPr>
              <a:defRPr/>
            </a:pPr>
            <a:endParaRPr lang="ru-RU" sz="1400" dirty="0">
              <a:latin typeface="Montserrat" pitchFamily="2" charset="0"/>
            </a:endParaRPr>
          </a:p>
        </p:txBody>
      </p:sp>
      <p:sp>
        <p:nvSpPr>
          <p:cNvPr id="12" name="Текст 11">
            <a:extLst>
              <a:ext uri="{FF2B5EF4-FFF2-40B4-BE49-F238E27FC236}">
                <a16:creationId xmlns:a16="http://schemas.microsoft.com/office/drawing/2014/main" id="{ED5BA2D6-3687-BEB0-23D5-484E87C6CB9F}"/>
              </a:ext>
            </a:extLst>
          </p:cNvPr>
          <p:cNvSpPr>
            <a:spLocks noGrp="1"/>
          </p:cNvSpPr>
          <p:nvPr>
            <p:ph type="body" sz="quarter" idx="19"/>
          </p:nvPr>
        </p:nvSpPr>
        <p:spPr bwMode="auto"/>
        <p:txBody>
          <a:bodyPr/>
          <a:lstStyle/>
          <a:p>
            <a:pPr>
              <a:defRPr/>
            </a:pPr>
            <a:r>
              <a:rPr lang="ru-RU" b="1" dirty="0">
                <a:latin typeface="Montserrat SemiBold" pitchFamily="2" charset="0"/>
              </a:rPr>
              <a:t>Описание содержания проекта</a:t>
            </a:r>
          </a:p>
        </p:txBody>
      </p:sp>
      <p:pic>
        <p:nvPicPr>
          <p:cNvPr id="2" name="Рисунок 1">
            <a:extLst>
              <a:ext uri="{FF2B5EF4-FFF2-40B4-BE49-F238E27FC236}">
                <a16:creationId xmlns:a16="http://schemas.microsoft.com/office/drawing/2014/main" id="{2BB1C640-F2DD-6DCA-FA50-0171FEB15FEE}"/>
              </a:ext>
            </a:extLst>
          </p:cNvPr>
          <p:cNvPicPr>
            <a:picLocks noChangeAspect="1"/>
          </p:cNvPicPr>
          <p:nvPr/>
        </p:nvPicPr>
        <p:blipFill>
          <a:blip r:embed="rId2"/>
          <a:stretch/>
        </p:blipFill>
        <p:spPr bwMode="auto">
          <a:xfrm>
            <a:off x="5247716" y="1348740"/>
            <a:ext cx="3279935" cy="3279935"/>
          </a:xfrm>
          <a:prstGeom prst="rect">
            <a:avLst/>
          </a:prstGeom>
        </p:spPr>
      </p:pic>
    </p:spTree>
    <p:extLst>
      <p:ext uri="{BB962C8B-B14F-4D97-AF65-F5344CB8AC3E}">
        <p14:creationId xmlns:p14="http://schemas.microsoft.com/office/powerpoint/2010/main" val="34256418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D6E4318-1FC1-6A28-501F-5A3F0F2D5554}"/>
            </a:ext>
          </a:extLst>
        </p:cNvPr>
        <p:cNvGrpSpPr/>
        <p:nvPr/>
      </p:nvGrpSpPr>
      <p:grpSpPr bwMode="auto">
        <a:xfrm>
          <a:off x="0" y="0"/>
          <a:ext cx="0" cy="0"/>
          <a:chOff x="0" y="0"/>
          <a:chExt cx="0" cy="0"/>
        </a:xfrm>
      </p:grpSpPr>
      <p:sp>
        <p:nvSpPr>
          <p:cNvPr id="8" name="Заголовок 7">
            <a:extLst>
              <a:ext uri="{FF2B5EF4-FFF2-40B4-BE49-F238E27FC236}">
                <a16:creationId xmlns:a16="http://schemas.microsoft.com/office/drawing/2014/main" id="{CBB69110-8EB8-E130-06FD-9F6C3F684D1E}"/>
              </a:ext>
            </a:extLst>
          </p:cNvPr>
          <p:cNvSpPr>
            <a:spLocks noGrp="1"/>
          </p:cNvSpPr>
          <p:nvPr>
            <p:ph type="title"/>
          </p:nvPr>
        </p:nvSpPr>
        <p:spPr bwMode="auto">
          <a:xfrm>
            <a:off x="359569" y="598646"/>
            <a:ext cx="8422481" cy="501348"/>
          </a:xfrm>
        </p:spPr>
        <p:txBody>
          <a:bodyPr/>
          <a:lstStyle/>
          <a:p>
            <a:pPr>
              <a:defRPr/>
            </a:pPr>
            <a:r>
              <a:rPr lang="ru-RU" sz="3200" b="1" dirty="0">
                <a:latin typeface="Montserrat SemiBold" pitchFamily="2" charset="0"/>
              </a:rPr>
              <a:t>Популярные аналоги</a:t>
            </a:r>
          </a:p>
        </p:txBody>
      </p:sp>
      <p:pic>
        <p:nvPicPr>
          <p:cNvPr id="3" name="Рисунок 2" descr="Изображение выглядит как часы, снимок экрана, Измерительный инструмент, измерительный прибор&#10;&#10;Содержимое, созданное искусственным интеллектом, может быть неверным.">
            <a:extLst>
              <a:ext uri="{FF2B5EF4-FFF2-40B4-BE49-F238E27FC236}">
                <a16:creationId xmlns:a16="http://schemas.microsoft.com/office/drawing/2014/main" id="{FE827357-F129-2DC2-C0DB-D12061459751}"/>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rcRect/>
          <a:stretch>
            <a:fillRect/>
          </a:stretch>
        </p:blipFill>
        <p:spPr bwMode="auto">
          <a:prstGeom prst="roundRect">
            <a:avLst/>
          </a:prstGeom>
        </p:spPr>
      </p:pic>
      <p:sp>
        <p:nvSpPr>
          <p:cNvPr id="10" name="Текст 9">
            <a:extLst>
              <a:ext uri="{FF2B5EF4-FFF2-40B4-BE49-F238E27FC236}">
                <a16:creationId xmlns:a16="http://schemas.microsoft.com/office/drawing/2014/main" id="{42B771DC-0C9C-DAAC-2769-B84D19992146}"/>
              </a:ext>
            </a:extLst>
          </p:cNvPr>
          <p:cNvSpPr>
            <a:spLocks noGrp="1"/>
          </p:cNvSpPr>
          <p:nvPr>
            <p:ph type="body" sz="quarter" idx="14"/>
          </p:nvPr>
        </p:nvSpPr>
        <p:spPr bwMode="auto">
          <a:xfrm>
            <a:off x="359568" y="1348739"/>
            <a:ext cx="5291138" cy="901401"/>
          </a:xfrm>
        </p:spPr>
        <p:txBody>
          <a:bodyPr/>
          <a:lstStyle/>
          <a:p>
            <a:pPr>
              <a:defRPr/>
            </a:pPr>
            <a:r>
              <a:rPr lang="ru-RU" sz="1400" dirty="0">
                <a:latin typeface="Montserrat" pitchFamily="2" charset="0"/>
              </a:rPr>
              <a:t>В сети существуют десятки сервисов для измерения скорости интернета, но самыми популярными в России являются два: </a:t>
            </a:r>
            <a:r>
              <a:rPr lang="en-US" sz="1400" dirty="0">
                <a:latin typeface="Montserrat" pitchFamily="2" charset="0"/>
              </a:rPr>
              <a:t>Speedtest</a:t>
            </a:r>
            <a:r>
              <a:rPr lang="ru-RU" sz="1400" dirty="0">
                <a:latin typeface="Montserrat" pitchFamily="2" charset="0"/>
              </a:rPr>
              <a:t>.</a:t>
            </a:r>
            <a:r>
              <a:rPr lang="en-US" sz="1400" dirty="0">
                <a:latin typeface="Montserrat" pitchFamily="2" charset="0"/>
              </a:rPr>
              <a:t>net</a:t>
            </a:r>
            <a:r>
              <a:rPr lang="ru-RU" sz="1400" dirty="0">
                <a:latin typeface="Montserrat" pitchFamily="2" charset="0"/>
              </a:rPr>
              <a:t> и Яндекс Интернетометр.</a:t>
            </a:r>
          </a:p>
          <a:p>
            <a:pPr>
              <a:defRPr/>
            </a:pPr>
            <a:endParaRPr lang="ru-RU" sz="1400" dirty="0">
              <a:latin typeface="Montserrat" pitchFamily="2" charset="0"/>
            </a:endParaRPr>
          </a:p>
        </p:txBody>
      </p:sp>
      <p:sp>
        <p:nvSpPr>
          <p:cNvPr id="11" name="Текст 10">
            <a:extLst>
              <a:ext uri="{FF2B5EF4-FFF2-40B4-BE49-F238E27FC236}">
                <a16:creationId xmlns:a16="http://schemas.microsoft.com/office/drawing/2014/main" id="{38B3DBF1-17D7-EF13-A005-25F4712D5BB9}"/>
              </a:ext>
            </a:extLst>
          </p:cNvPr>
          <p:cNvSpPr>
            <a:spLocks noGrp="1"/>
          </p:cNvSpPr>
          <p:nvPr>
            <p:ph type="body" sz="quarter" idx="17"/>
          </p:nvPr>
        </p:nvSpPr>
        <p:spPr bwMode="auto">
          <a:xfrm>
            <a:off x="359568" y="2415065"/>
            <a:ext cx="5291138" cy="2129789"/>
          </a:xfrm>
        </p:spPr>
        <p:txBody>
          <a:bodyPr>
            <a:noAutofit/>
          </a:bodyPr>
          <a:lstStyle/>
          <a:p>
            <a:pPr>
              <a:defRPr/>
            </a:pPr>
            <a:r>
              <a:rPr lang="en-US" sz="1400" dirty="0" err="1">
                <a:latin typeface="Montserrat" pitchFamily="2" charset="0"/>
              </a:rPr>
              <a:t>Speedtest.net</a:t>
            </a:r>
            <a:r>
              <a:rPr lang="en-US" sz="1400" dirty="0">
                <a:latin typeface="Montserrat" pitchFamily="2" charset="0"/>
              </a:rPr>
              <a:t> — </a:t>
            </a:r>
            <a:r>
              <a:rPr lang="ru-RU" sz="1400" dirty="0">
                <a:latin typeface="Montserrat" pitchFamily="2" charset="0"/>
              </a:rPr>
              <a:t>разработан компаний </a:t>
            </a:r>
            <a:r>
              <a:rPr lang="en-US" sz="1400" dirty="0">
                <a:latin typeface="Montserrat" pitchFamily="2" charset="0"/>
              </a:rPr>
              <a:t>Ookla </a:t>
            </a:r>
            <a:r>
              <a:rPr lang="ru-RU" sz="1400" dirty="0">
                <a:latin typeface="Montserrat" pitchFamily="2" charset="0"/>
              </a:rPr>
              <a:t>в 2014 году. Сервисом уже больше 15 лет пользуются миллионы пользователей. Он славится своим простым интерфейсом, точностью вычислений, отсутствием рекламы и возможностью работать на различных платформах: </a:t>
            </a:r>
            <a:r>
              <a:rPr lang="en-US" sz="1400" dirty="0">
                <a:latin typeface="Montserrat" pitchFamily="2" charset="0"/>
              </a:rPr>
              <a:t>macOS</a:t>
            </a:r>
            <a:r>
              <a:rPr lang="ru-RU" sz="1400" dirty="0">
                <a:latin typeface="Montserrat" pitchFamily="2" charset="0"/>
              </a:rPr>
              <a:t>, </a:t>
            </a:r>
            <a:r>
              <a:rPr lang="en-US" sz="1400" dirty="0">
                <a:latin typeface="Montserrat" pitchFamily="2" charset="0"/>
              </a:rPr>
              <a:t>Windows</a:t>
            </a:r>
            <a:r>
              <a:rPr lang="ru-RU" sz="1400" dirty="0">
                <a:latin typeface="Montserrat" pitchFamily="2" charset="0"/>
              </a:rPr>
              <a:t>, </a:t>
            </a:r>
            <a:r>
              <a:rPr lang="en-US" sz="1400" dirty="0">
                <a:latin typeface="Montserrat" pitchFamily="2" charset="0"/>
              </a:rPr>
              <a:t>IOS</a:t>
            </a:r>
            <a:r>
              <a:rPr lang="ru-RU" sz="1400" dirty="0">
                <a:latin typeface="Montserrat" pitchFamily="2" charset="0"/>
              </a:rPr>
              <a:t>, </a:t>
            </a:r>
            <a:r>
              <a:rPr lang="en-US" sz="1400" dirty="0">
                <a:latin typeface="Montserrat" pitchFamily="2" charset="0"/>
              </a:rPr>
              <a:t>Android</a:t>
            </a:r>
            <a:r>
              <a:rPr lang="ru-RU" sz="1400" dirty="0">
                <a:latin typeface="Montserrat" pitchFamily="2" charset="0"/>
              </a:rPr>
              <a:t>.</a:t>
            </a:r>
          </a:p>
          <a:p>
            <a:pPr>
              <a:defRPr/>
            </a:pPr>
            <a:r>
              <a:rPr lang="ru-RU" sz="1400" dirty="0">
                <a:latin typeface="Montserrat" pitchFamily="2" charset="0"/>
              </a:rPr>
              <a:t>Яндекс </a:t>
            </a:r>
            <a:r>
              <a:rPr lang="ru-RU" sz="1400" dirty="0" err="1">
                <a:latin typeface="Montserrat" pitchFamily="2" charset="0"/>
              </a:rPr>
              <a:t>Интернетометр</a:t>
            </a:r>
            <a:r>
              <a:rPr lang="ru-RU" sz="1400" dirty="0">
                <a:latin typeface="Montserrat" pitchFamily="2" charset="0"/>
              </a:rPr>
              <a:t> — сервис, разработанный компанией Яндекс. Он набрал популярность после блокировки </a:t>
            </a:r>
            <a:r>
              <a:rPr lang="en-US" sz="1400" dirty="0" err="1">
                <a:latin typeface="Montserrat" pitchFamily="2" charset="0"/>
              </a:rPr>
              <a:t>Speedtest.net</a:t>
            </a:r>
            <a:r>
              <a:rPr lang="en-US" sz="1400" dirty="0">
                <a:latin typeface="Montserrat" pitchFamily="2" charset="0"/>
              </a:rPr>
              <a:t> </a:t>
            </a:r>
            <a:r>
              <a:rPr lang="ru-RU" sz="1400" dirty="0">
                <a:latin typeface="Montserrat" pitchFamily="2" charset="0"/>
              </a:rPr>
              <a:t>30 июля 2025 года и показал себя как надежный отечественный аналог.</a:t>
            </a:r>
          </a:p>
          <a:p>
            <a:pPr>
              <a:defRPr/>
            </a:pPr>
            <a:endParaRPr lang="ru-RU" sz="1400" dirty="0">
              <a:latin typeface="Montserrat" pitchFamily="2" charset="0"/>
            </a:endParaRPr>
          </a:p>
        </p:txBody>
      </p:sp>
      <p:pic>
        <p:nvPicPr>
          <p:cNvPr id="5" name="Рисунок 4" descr="Изображение выглядит как текст, снимок экрана, часы, Шрифт&#10;&#10;Содержимое, созданное искусственным интеллектом, может быть неверным.">
            <a:extLst>
              <a:ext uri="{FF2B5EF4-FFF2-40B4-BE49-F238E27FC236}">
                <a16:creationId xmlns:a16="http://schemas.microsoft.com/office/drawing/2014/main" id="{DD5BD8D3-4FD6-F319-76C8-272CF2DDD37F}"/>
              </a:ext>
            </a:extLst>
          </p:cNvPr>
          <p:cNvPicPr>
            <a:picLocks noGrp="1" noChangeAspect="1"/>
          </p:cNvPicPr>
          <p:nvPr>
            <p:ph type="pic" sz="quarter" idx="19"/>
          </p:nvPr>
        </p:nvPicPr>
        <p:blipFill>
          <a:blip r:embed="rId3">
            <a:extLst>
              <a:ext uri="{28A0092B-C50C-407E-A947-70E740481C1C}">
                <a14:useLocalDpi xmlns:a14="http://schemas.microsoft.com/office/drawing/2010/main"/>
              </a:ext>
            </a:extLst>
          </a:blip>
          <a:srcRect t="1975" b="1975"/>
          <a:stretch>
            <a:fillRect/>
          </a:stretch>
        </p:blipFill>
        <p:spPr bwMode="auto">
          <a:prstGeom prst="roundRect">
            <a:avLst/>
          </a:prstGeom>
        </p:spPr>
      </p:pic>
    </p:spTree>
    <p:extLst>
      <p:ext uri="{BB962C8B-B14F-4D97-AF65-F5344CB8AC3E}">
        <p14:creationId xmlns:p14="http://schemas.microsoft.com/office/powerpoint/2010/main" val="1202510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35A99D7-C37D-8099-242C-DD593E401504}"/>
            </a:ext>
          </a:extLst>
        </p:cNvPr>
        <p:cNvGrpSpPr/>
        <p:nvPr/>
      </p:nvGrpSpPr>
      <p:grpSpPr bwMode="auto">
        <a:xfrm>
          <a:off x="0" y="0"/>
          <a:ext cx="0" cy="0"/>
          <a:chOff x="0" y="0"/>
          <a:chExt cx="0" cy="0"/>
        </a:xfrm>
      </p:grpSpPr>
      <p:sp>
        <p:nvSpPr>
          <p:cNvPr id="7" name="Заголовок 6">
            <a:extLst>
              <a:ext uri="{FF2B5EF4-FFF2-40B4-BE49-F238E27FC236}">
                <a16:creationId xmlns:a16="http://schemas.microsoft.com/office/drawing/2014/main" id="{F7F89BD8-9A5E-FD0D-51F0-7548871D275D}"/>
              </a:ext>
            </a:extLst>
          </p:cNvPr>
          <p:cNvSpPr>
            <a:spLocks noGrp="1"/>
          </p:cNvSpPr>
          <p:nvPr>
            <p:ph type="title"/>
          </p:nvPr>
        </p:nvSpPr>
        <p:spPr bwMode="auto">
          <a:xfrm>
            <a:off x="359569" y="448392"/>
            <a:ext cx="8422481" cy="510832"/>
          </a:xfrm>
        </p:spPr>
        <p:txBody>
          <a:bodyPr/>
          <a:lstStyle/>
          <a:p>
            <a:pPr>
              <a:defRPr/>
            </a:pPr>
            <a:r>
              <a:rPr lang="ru-RU" sz="3200" b="1" dirty="0">
                <a:latin typeface="Montserrat SemiBold" pitchFamily="2" charset="0"/>
              </a:rPr>
              <a:t>Реализация проекта</a:t>
            </a:r>
          </a:p>
        </p:txBody>
      </p:sp>
      <p:sp>
        <p:nvSpPr>
          <p:cNvPr id="9" name="Текст 8">
            <a:extLst>
              <a:ext uri="{FF2B5EF4-FFF2-40B4-BE49-F238E27FC236}">
                <a16:creationId xmlns:a16="http://schemas.microsoft.com/office/drawing/2014/main" id="{B451D878-07C3-C935-0028-A12455E15A68}"/>
              </a:ext>
            </a:extLst>
          </p:cNvPr>
          <p:cNvSpPr>
            <a:spLocks noGrp="1"/>
          </p:cNvSpPr>
          <p:nvPr>
            <p:ph type="body" sz="quarter" idx="17"/>
          </p:nvPr>
        </p:nvSpPr>
        <p:spPr bwMode="auto">
          <a:xfrm>
            <a:off x="359569" y="1239924"/>
            <a:ext cx="4075271" cy="1871195"/>
          </a:xfrm>
        </p:spPr>
        <p:txBody>
          <a:bodyPr>
            <a:noAutofit/>
          </a:bodyPr>
          <a:lstStyle/>
          <a:p>
            <a:pPr>
              <a:defRPr/>
            </a:pPr>
            <a:r>
              <a:rPr lang="ru-RU" sz="1400" dirty="0">
                <a:latin typeface="Montserrat" pitchFamily="2" charset="0"/>
              </a:rPr>
              <a:t>Архитектура является монолитной. Такая архитектура собирает все компоненты в единый модуль с общей кодовой базой. </a:t>
            </a:r>
          </a:p>
          <a:p>
            <a:pPr>
              <a:defRPr/>
            </a:pPr>
            <a:r>
              <a:rPr lang="ru-RU" sz="1400" dirty="0">
                <a:latin typeface="Montserrat" pitchFamily="2" charset="0"/>
              </a:rPr>
              <a:t>Данный вид архитектуры применяется в небольших проектах. С ее помощью можно быстро разработать и легко поддерживать небольшой проект, а взаимодействие компонентов между друг-другом происходит быстрее.</a:t>
            </a:r>
          </a:p>
        </p:txBody>
      </p:sp>
      <p:sp>
        <p:nvSpPr>
          <p:cNvPr id="11" name="Текст 10">
            <a:extLst>
              <a:ext uri="{FF2B5EF4-FFF2-40B4-BE49-F238E27FC236}">
                <a16:creationId xmlns:a16="http://schemas.microsoft.com/office/drawing/2014/main" id="{1785C354-DCB1-D251-D479-C36EEC2EFC31}"/>
              </a:ext>
            </a:extLst>
          </p:cNvPr>
          <p:cNvSpPr>
            <a:spLocks noGrp="1"/>
          </p:cNvSpPr>
          <p:nvPr>
            <p:ph type="body" sz="quarter" idx="19"/>
          </p:nvPr>
        </p:nvSpPr>
        <p:spPr bwMode="auto">
          <a:xfrm>
            <a:off x="4709162" y="3105538"/>
            <a:ext cx="4075271" cy="1939852"/>
          </a:xfrm>
        </p:spPr>
        <p:txBody>
          <a:bodyPr>
            <a:noAutofit/>
          </a:bodyPr>
          <a:lstStyle/>
          <a:p>
            <a:pPr>
              <a:defRPr/>
            </a:pPr>
            <a:r>
              <a:rPr lang="ru-RU" sz="1400" dirty="0">
                <a:latin typeface="Montserrat" pitchFamily="2" charset="0"/>
              </a:rPr>
              <a:t>Файловая структура обеспечивает логичное хранение файлов и каталогов в приложении. Структура была выстроена по правилам документации файловой структуры </a:t>
            </a:r>
            <a:r>
              <a:rPr lang="en-US" sz="1400" dirty="0">
                <a:latin typeface="Montserrat" pitchFamily="2" charset="0"/>
              </a:rPr>
              <a:t>Flask. </a:t>
            </a:r>
          </a:p>
          <a:p>
            <a:pPr>
              <a:defRPr/>
            </a:pPr>
            <a:r>
              <a:rPr lang="ru-RU" sz="1400" dirty="0">
                <a:latin typeface="Montserrat" pitchFamily="2" charset="0"/>
              </a:rPr>
              <a:t>Такая структура помогла на этапах разработки, позволив разделить приложение на две части, что сделало работу в </a:t>
            </a:r>
            <a:r>
              <a:rPr lang="en-US" sz="1400" dirty="0">
                <a:latin typeface="Montserrat" pitchFamily="2" charset="0"/>
              </a:rPr>
              <a:t>Git </a:t>
            </a:r>
            <a:r>
              <a:rPr lang="ru-RU" sz="1400" dirty="0">
                <a:latin typeface="Montserrat" pitchFamily="2" charset="0"/>
              </a:rPr>
              <a:t>удобнее и эффективнее.</a:t>
            </a:r>
          </a:p>
        </p:txBody>
      </p:sp>
      <p:sp>
        <p:nvSpPr>
          <p:cNvPr id="16" name="Текст 8">
            <a:extLst>
              <a:ext uri="{FF2B5EF4-FFF2-40B4-BE49-F238E27FC236}">
                <a16:creationId xmlns:a16="http://schemas.microsoft.com/office/drawing/2014/main" id="{EE3CB20D-D4A9-82C5-0886-731CEDDD7F7E}"/>
              </a:ext>
            </a:extLst>
          </p:cNvPr>
          <p:cNvSpPr txBox="1">
            <a:spLocks/>
          </p:cNvSpPr>
          <p:nvPr/>
        </p:nvSpPr>
        <p:spPr bwMode="auto">
          <a:xfrm>
            <a:off x="5020288" y="1652299"/>
            <a:ext cx="3305806" cy="771326"/>
          </a:xfrm>
          <a:prstGeom prst="rect">
            <a:avLst/>
          </a:prstGeom>
        </p:spPr>
        <p:txBody>
          <a:bodyPr/>
          <a:lstStyle>
            <a:lvl1pPr marL="0" indent="0" algn="l" defTabSz="685800">
              <a:lnSpc>
                <a:spcPct val="90000"/>
              </a:lnSpc>
              <a:spcBef>
                <a:spcPts val="750"/>
              </a:spcBef>
              <a:buFontTx/>
              <a:buNone/>
              <a:defRPr sz="3000">
                <a:solidFill>
                  <a:schemeClr val="tx1"/>
                </a:solidFill>
                <a:latin typeface="+mn-lt"/>
                <a:ea typeface="+mn-ea"/>
                <a:cs typeface="+mn-cs"/>
              </a:defRPr>
            </a:lvl1pPr>
            <a:lvl2pPr marL="342900" indent="0" algn="just" defTabSz="685800">
              <a:lnSpc>
                <a:spcPct val="90000"/>
              </a:lnSpc>
              <a:spcBef>
                <a:spcPts val="375"/>
              </a:spcBef>
              <a:buFontTx/>
              <a:buNone/>
              <a:defRPr sz="2400">
                <a:solidFill>
                  <a:schemeClr val="tx1"/>
                </a:solidFill>
                <a:latin typeface="+mn-lt"/>
                <a:ea typeface="+mn-ea"/>
                <a:cs typeface="+mn-cs"/>
              </a:defRPr>
            </a:lvl2pPr>
            <a:lvl3pPr marL="685800" indent="0" algn="just" defTabSz="685800">
              <a:lnSpc>
                <a:spcPct val="90000"/>
              </a:lnSpc>
              <a:spcBef>
                <a:spcPts val="375"/>
              </a:spcBef>
              <a:buFontTx/>
              <a:buNone/>
              <a:defRPr sz="1800">
                <a:solidFill>
                  <a:schemeClr val="tx1"/>
                </a:solidFill>
                <a:latin typeface="+mn-lt"/>
                <a:ea typeface="+mn-ea"/>
                <a:cs typeface="+mn-cs"/>
              </a:defRPr>
            </a:lvl3pPr>
            <a:lvl4pPr marL="1028700" indent="0" algn="just" defTabSz="685800">
              <a:lnSpc>
                <a:spcPct val="90000"/>
              </a:lnSpc>
              <a:spcBef>
                <a:spcPts val="375"/>
              </a:spcBef>
              <a:buFontTx/>
              <a:buNone/>
              <a:defRPr sz="1200">
                <a:solidFill>
                  <a:schemeClr val="tx1"/>
                </a:solidFill>
                <a:latin typeface="+mn-lt"/>
                <a:ea typeface="+mn-ea"/>
                <a:cs typeface="+mn-cs"/>
              </a:defRPr>
            </a:lvl4pPr>
            <a:lvl5pPr marL="1371600" indent="0" algn="just" defTabSz="685800">
              <a:lnSpc>
                <a:spcPct val="90000"/>
              </a:lnSpc>
              <a:spcBef>
                <a:spcPts val="375"/>
              </a:spcBef>
              <a:buFontTx/>
              <a:buNone/>
              <a:defRPr sz="1050">
                <a:solidFill>
                  <a:schemeClr val="tx1"/>
                </a:solidFill>
                <a:latin typeface="+mn-lt"/>
                <a:ea typeface="+mn-ea"/>
                <a:cs typeface="+mn-cs"/>
              </a:defRPr>
            </a:lvl5pPr>
            <a:lvl6pPr marL="1885950" indent="-171450" algn="l" defTabSz="685800">
              <a:lnSpc>
                <a:spcPct val="90000"/>
              </a:lnSpc>
              <a:spcBef>
                <a:spcPts val="375"/>
              </a:spcBef>
              <a:buFont typeface="Arial"/>
              <a:buChar char="•"/>
              <a:defRPr sz="1350">
                <a:solidFill>
                  <a:schemeClr val="tx1"/>
                </a:solidFill>
                <a:latin typeface="+mn-lt"/>
                <a:ea typeface="+mn-ea"/>
                <a:cs typeface="+mn-cs"/>
              </a:defRPr>
            </a:lvl6pPr>
            <a:lvl7pPr marL="2228850" indent="-171450" algn="l" defTabSz="685800">
              <a:lnSpc>
                <a:spcPct val="90000"/>
              </a:lnSpc>
              <a:spcBef>
                <a:spcPts val="375"/>
              </a:spcBef>
              <a:buFont typeface="Arial"/>
              <a:buChar char="•"/>
              <a:defRPr sz="1350">
                <a:solidFill>
                  <a:schemeClr val="tx1"/>
                </a:solidFill>
                <a:latin typeface="+mn-lt"/>
                <a:ea typeface="+mn-ea"/>
                <a:cs typeface="+mn-cs"/>
              </a:defRPr>
            </a:lvl7pPr>
            <a:lvl8pPr marL="2571750" indent="-171450" algn="l" defTabSz="685800">
              <a:lnSpc>
                <a:spcPct val="90000"/>
              </a:lnSpc>
              <a:spcBef>
                <a:spcPts val="375"/>
              </a:spcBef>
              <a:buFont typeface="Arial"/>
              <a:buChar char="•"/>
              <a:defRPr sz="1350">
                <a:solidFill>
                  <a:schemeClr val="tx1"/>
                </a:solidFill>
                <a:latin typeface="+mn-lt"/>
                <a:ea typeface="+mn-ea"/>
                <a:cs typeface="+mn-cs"/>
              </a:defRPr>
            </a:lvl8pPr>
            <a:lvl9pPr marL="2914650" indent="-171450" algn="l" defTabSz="685800">
              <a:lnSpc>
                <a:spcPct val="90000"/>
              </a:lnSpc>
              <a:spcBef>
                <a:spcPts val="375"/>
              </a:spcBef>
              <a:buFont typeface="Arial"/>
              <a:buChar char="•"/>
              <a:defRPr sz="1350">
                <a:solidFill>
                  <a:schemeClr val="tx1"/>
                </a:solidFill>
                <a:latin typeface="+mn-lt"/>
                <a:ea typeface="+mn-ea"/>
                <a:cs typeface="+mn-cs"/>
              </a:defRPr>
            </a:lvl9pPr>
          </a:lstStyle>
          <a:p>
            <a:pPr algn="ctr">
              <a:defRPr/>
            </a:pPr>
            <a:r>
              <a:rPr lang="ru-RU" sz="2400" dirty="0">
                <a:latin typeface="Montserrat Medium" pitchFamily="2" charset="0"/>
              </a:rPr>
              <a:t>АРХИТЕКТУРА ПРИЛОЖЕНИЯ</a:t>
            </a:r>
          </a:p>
        </p:txBody>
      </p:sp>
      <p:sp>
        <p:nvSpPr>
          <p:cNvPr id="17" name="Текст 8">
            <a:extLst>
              <a:ext uri="{FF2B5EF4-FFF2-40B4-BE49-F238E27FC236}">
                <a16:creationId xmlns:a16="http://schemas.microsoft.com/office/drawing/2014/main" id="{B36CD4EE-FF12-410B-4196-DD66681AABD7}"/>
              </a:ext>
            </a:extLst>
          </p:cNvPr>
          <p:cNvSpPr txBox="1">
            <a:spLocks/>
          </p:cNvSpPr>
          <p:nvPr/>
        </p:nvSpPr>
        <p:spPr bwMode="auto">
          <a:xfrm>
            <a:off x="559217" y="3903576"/>
            <a:ext cx="2871960" cy="723107"/>
          </a:xfrm>
          <a:prstGeom prst="rect">
            <a:avLst/>
          </a:prstGeom>
        </p:spPr>
        <p:txBody>
          <a:bodyPr/>
          <a:lstStyle>
            <a:lvl1pPr marL="0" indent="0" algn="l" defTabSz="685800">
              <a:lnSpc>
                <a:spcPct val="90000"/>
              </a:lnSpc>
              <a:spcBef>
                <a:spcPts val="750"/>
              </a:spcBef>
              <a:buFontTx/>
              <a:buNone/>
              <a:defRPr sz="3000">
                <a:solidFill>
                  <a:schemeClr val="tx1"/>
                </a:solidFill>
                <a:latin typeface="+mn-lt"/>
                <a:ea typeface="+mn-ea"/>
                <a:cs typeface="+mn-cs"/>
              </a:defRPr>
            </a:lvl1pPr>
            <a:lvl2pPr marL="342900" indent="0" algn="just" defTabSz="685800">
              <a:lnSpc>
                <a:spcPct val="90000"/>
              </a:lnSpc>
              <a:spcBef>
                <a:spcPts val="375"/>
              </a:spcBef>
              <a:buFontTx/>
              <a:buNone/>
              <a:defRPr sz="2400">
                <a:solidFill>
                  <a:schemeClr val="tx1"/>
                </a:solidFill>
                <a:latin typeface="+mn-lt"/>
                <a:ea typeface="+mn-ea"/>
                <a:cs typeface="+mn-cs"/>
              </a:defRPr>
            </a:lvl2pPr>
            <a:lvl3pPr marL="685800" indent="0" algn="just" defTabSz="685800">
              <a:lnSpc>
                <a:spcPct val="90000"/>
              </a:lnSpc>
              <a:spcBef>
                <a:spcPts val="375"/>
              </a:spcBef>
              <a:buFontTx/>
              <a:buNone/>
              <a:defRPr sz="1800">
                <a:solidFill>
                  <a:schemeClr val="tx1"/>
                </a:solidFill>
                <a:latin typeface="+mn-lt"/>
                <a:ea typeface="+mn-ea"/>
                <a:cs typeface="+mn-cs"/>
              </a:defRPr>
            </a:lvl3pPr>
            <a:lvl4pPr marL="1028700" indent="0" algn="just" defTabSz="685800">
              <a:lnSpc>
                <a:spcPct val="90000"/>
              </a:lnSpc>
              <a:spcBef>
                <a:spcPts val="375"/>
              </a:spcBef>
              <a:buFontTx/>
              <a:buNone/>
              <a:defRPr sz="1200">
                <a:solidFill>
                  <a:schemeClr val="tx1"/>
                </a:solidFill>
                <a:latin typeface="+mn-lt"/>
                <a:ea typeface="+mn-ea"/>
                <a:cs typeface="+mn-cs"/>
              </a:defRPr>
            </a:lvl4pPr>
            <a:lvl5pPr marL="1371600" indent="0" algn="just" defTabSz="685800">
              <a:lnSpc>
                <a:spcPct val="90000"/>
              </a:lnSpc>
              <a:spcBef>
                <a:spcPts val="375"/>
              </a:spcBef>
              <a:buFontTx/>
              <a:buNone/>
              <a:defRPr sz="1050">
                <a:solidFill>
                  <a:schemeClr val="tx1"/>
                </a:solidFill>
                <a:latin typeface="+mn-lt"/>
                <a:ea typeface="+mn-ea"/>
                <a:cs typeface="+mn-cs"/>
              </a:defRPr>
            </a:lvl5pPr>
            <a:lvl6pPr marL="1885950" indent="-171450" algn="l" defTabSz="685800">
              <a:lnSpc>
                <a:spcPct val="90000"/>
              </a:lnSpc>
              <a:spcBef>
                <a:spcPts val="375"/>
              </a:spcBef>
              <a:buFont typeface="Arial"/>
              <a:buChar char="•"/>
              <a:defRPr sz="1350">
                <a:solidFill>
                  <a:schemeClr val="tx1"/>
                </a:solidFill>
                <a:latin typeface="+mn-lt"/>
                <a:ea typeface="+mn-ea"/>
                <a:cs typeface="+mn-cs"/>
              </a:defRPr>
            </a:lvl6pPr>
            <a:lvl7pPr marL="2228850" indent="-171450" algn="l" defTabSz="685800">
              <a:lnSpc>
                <a:spcPct val="90000"/>
              </a:lnSpc>
              <a:spcBef>
                <a:spcPts val="375"/>
              </a:spcBef>
              <a:buFont typeface="Arial"/>
              <a:buChar char="•"/>
              <a:defRPr sz="1350">
                <a:solidFill>
                  <a:schemeClr val="tx1"/>
                </a:solidFill>
                <a:latin typeface="+mn-lt"/>
                <a:ea typeface="+mn-ea"/>
                <a:cs typeface="+mn-cs"/>
              </a:defRPr>
            </a:lvl7pPr>
            <a:lvl8pPr marL="2571750" indent="-171450" algn="l" defTabSz="685800">
              <a:lnSpc>
                <a:spcPct val="90000"/>
              </a:lnSpc>
              <a:spcBef>
                <a:spcPts val="375"/>
              </a:spcBef>
              <a:buFont typeface="Arial"/>
              <a:buChar char="•"/>
              <a:defRPr sz="1350">
                <a:solidFill>
                  <a:schemeClr val="tx1"/>
                </a:solidFill>
                <a:latin typeface="+mn-lt"/>
                <a:ea typeface="+mn-ea"/>
                <a:cs typeface="+mn-cs"/>
              </a:defRPr>
            </a:lvl8pPr>
            <a:lvl9pPr marL="2914650" indent="-171450" algn="l" defTabSz="685800">
              <a:lnSpc>
                <a:spcPct val="90000"/>
              </a:lnSpc>
              <a:spcBef>
                <a:spcPts val="375"/>
              </a:spcBef>
              <a:buFont typeface="Arial"/>
              <a:buChar char="•"/>
              <a:defRPr sz="1350">
                <a:solidFill>
                  <a:schemeClr val="tx1"/>
                </a:solidFill>
                <a:latin typeface="+mn-lt"/>
                <a:ea typeface="+mn-ea"/>
                <a:cs typeface="+mn-cs"/>
              </a:defRPr>
            </a:lvl9pPr>
          </a:lstStyle>
          <a:p>
            <a:pPr algn="ctr">
              <a:defRPr/>
            </a:pPr>
            <a:r>
              <a:rPr lang="ru-RU" sz="2400" dirty="0">
                <a:latin typeface="Montserrat Medium" pitchFamily="2" charset="0"/>
              </a:rPr>
              <a:t>ФАЙЛОВАЯ СТРУКТУРА</a:t>
            </a:r>
          </a:p>
        </p:txBody>
      </p:sp>
    </p:spTree>
    <p:extLst>
      <p:ext uri="{BB962C8B-B14F-4D97-AF65-F5344CB8AC3E}">
        <p14:creationId xmlns:p14="http://schemas.microsoft.com/office/powerpoint/2010/main" val="39519706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D52C5CB3-6130-5408-DBEE-BE7BD580AF75}"/>
            </a:ext>
          </a:extLst>
        </p:cNvPr>
        <p:cNvGrpSpPr/>
        <p:nvPr/>
      </p:nvGrpSpPr>
      <p:grpSpPr bwMode="auto">
        <a:xfrm>
          <a:off x="0" y="0"/>
          <a:ext cx="0" cy="0"/>
          <a:chOff x="0" y="0"/>
          <a:chExt cx="0" cy="0"/>
        </a:xfrm>
      </p:grpSpPr>
      <p:sp>
        <p:nvSpPr>
          <p:cNvPr id="7" name="Заголовок 6">
            <a:extLst>
              <a:ext uri="{FF2B5EF4-FFF2-40B4-BE49-F238E27FC236}">
                <a16:creationId xmlns:a16="http://schemas.microsoft.com/office/drawing/2014/main" id="{DD860EE4-A1FF-8C4D-37E6-D1329214A55D}"/>
              </a:ext>
            </a:extLst>
          </p:cNvPr>
          <p:cNvSpPr>
            <a:spLocks noGrp="1"/>
          </p:cNvSpPr>
          <p:nvPr>
            <p:ph type="title"/>
          </p:nvPr>
        </p:nvSpPr>
        <p:spPr bwMode="auto">
          <a:xfrm>
            <a:off x="358377" y="514826"/>
            <a:ext cx="8422481" cy="620792"/>
          </a:xfrm>
        </p:spPr>
        <p:txBody>
          <a:bodyPr/>
          <a:lstStyle/>
          <a:p>
            <a:pPr>
              <a:defRPr/>
            </a:pPr>
            <a:r>
              <a:rPr lang="en-US" sz="3200" b="1" dirty="0">
                <a:latin typeface="Montserrat SemiBold" pitchFamily="2" charset="0"/>
              </a:rPr>
              <a:t>Frontend</a:t>
            </a:r>
            <a:endParaRPr lang="ru-RU" sz="3200" b="1" dirty="0">
              <a:latin typeface="Montserrat SemiBold" pitchFamily="2" charset="0"/>
            </a:endParaRPr>
          </a:p>
        </p:txBody>
      </p:sp>
      <p:sp>
        <p:nvSpPr>
          <p:cNvPr id="10" name="Текст 9">
            <a:extLst>
              <a:ext uri="{FF2B5EF4-FFF2-40B4-BE49-F238E27FC236}">
                <a16:creationId xmlns:a16="http://schemas.microsoft.com/office/drawing/2014/main" id="{D4E31AEF-F0E9-95B5-C262-FD508B52FA15}"/>
              </a:ext>
            </a:extLst>
          </p:cNvPr>
          <p:cNvSpPr>
            <a:spLocks noGrp="1"/>
          </p:cNvSpPr>
          <p:nvPr>
            <p:ph type="body" sz="quarter" idx="17"/>
          </p:nvPr>
        </p:nvSpPr>
        <p:spPr bwMode="auto">
          <a:xfrm>
            <a:off x="358377" y="1435608"/>
            <a:ext cx="4212431" cy="2281428"/>
          </a:xfrm>
        </p:spPr>
        <p:txBody>
          <a:bodyPr>
            <a:noAutofit/>
          </a:bodyPr>
          <a:lstStyle/>
          <a:p>
            <a:pPr>
              <a:defRPr/>
            </a:pPr>
            <a:r>
              <a:rPr lang="ru-RU" sz="1400" dirty="0">
                <a:latin typeface="Montserrat" pitchFamily="2" charset="0"/>
              </a:rPr>
              <a:t>Для клиентской части приложения были использованы такие технологии как: HTML5, CSS, JavaScript и сервис Google Fonts для подключения шрифтов.</a:t>
            </a:r>
          </a:p>
          <a:p>
            <a:pPr>
              <a:defRPr/>
            </a:pPr>
            <a:r>
              <a:rPr lang="ru-RU" sz="1400" dirty="0">
                <a:latin typeface="Montserrat" pitchFamily="2" charset="0"/>
              </a:rPr>
              <a:t>Сайт полностью адаптивен и поддерживает различные варианты разрешения окна, а также корректно работает в большинстве популярных браузерах</a:t>
            </a:r>
            <a:r>
              <a:rPr lang="en-US" sz="1400" dirty="0">
                <a:latin typeface="Montserrat" pitchFamily="2" charset="0"/>
              </a:rPr>
              <a:t>:</a:t>
            </a:r>
            <a:r>
              <a:rPr lang="ru-RU" sz="1400" dirty="0">
                <a:latin typeface="Montserrat" pitchFamily="2" charset="0"/>
              </a:rPr>
              <a:t>  Chrome, Safari, Mozilla Firefox, Brave и т.д. </a:t>
            </a:r>
          </a:p>
        </p:txBody>
      </p:sp>
      <p:sp>
        <p:nvSpPr>
          <p:cNvPr id="12" name="Текст 11">
            <a:extLst>
              <a:ext uri="{FF2B5EF4-FFF2-40B4-BE49-F238E27FC236}">
                <a16:creationId xmlns:a16="http://schemas.microsoft.com/office/drawing/2014/main" id="{D4285F9D-6AE3-8824-3F59-4CB274F00009}"/>
              </a:ext>
            </a:extLst>
          </p:cNvPr>
          <p:cNvSpPr>
            <a:spLocks noGrp="1"/>
          </p:cNvSpPr>
          <p:nvPr>
            <p:ph type="body" sz="quarter" idx="19"/>
          </p:nvPr>
        </p:nvSpPr>
        <p:spPr bwMode="auto"/>
        <p:txBody>
          <a:bodyPr/>
          <a:lstStyle/>
          <a:p>
            <a:pPr>
              <a:defRPr/>
            </a:pPr>
            <a:r>
              <a:rPr lang="ru-RU" b="1" dirty="0">
                <a:latin typeface="Montserrat SemiBold" pitchFamily="2" charset="0"/>
              </a:rPr>
              <a:t>Реализация проекта</a:t>
            </a:r>
          </a:p>
        </p:txBody>
      </p:sp>
      <p:sp>
        <p:nvSpPr>
          <p:cNvPr id="2" name="Текст 10">
            <a:extLst>
              <a:ext uri="{FF2B5EF4-FFF2-40B4-BE49-F238E27FC236}">
                <a16:creationId xmlns:a16="http://schemas.microsoft.com/office/drawing/2014/main" id="{B6006C38-46C3-BC67-CBF8-80E7889EC79F}"/>
              </a:ext>
            </a:extLst>
          </p:cNvPr>
          <p:cNvSpPr txBox="1">
            <a:spLocks/>
          </p:cNvSpPr>
          <p:nvPr/>
        </p:nvSpPr>
        <p:spPr bwMode="auto">
          <a:xfrm>
            <a:off x="357186" y="3995491"/>
            <a:ext cx="4212431" cy="620792"/>
          </a:xfrm>
          <a:prstGeom prst="rect">
            <a:avLst/>
          </a:prstGeom>
        </p:spPr>
        <p:txBody>
          <a:bodyPr vert="horz" lIns="91440" tIns="45720" rIns="91440" bIns="45720" rtlCol="0" anchor="t">
            <a:noAutofit/>
          </a:bodyPr>
          <a:lstStyle>
            <a:lvl1pPr marL="0" indent="0" algn="l" defTabSz="685800">
              <a:lnSpc>
                <a:spcPct val="90000"/>
              </a:lnSpc>
              <a:spcBef>
                <a:spcPts val="750"/>
              </a:spcBef>
              <a:buFontTx/>
              <a:buNone/>
              <a:defRPr sz="900">
                <a:solidFill>
                  <a:schemeClr val="accent6"/>
                </a:solidFill>
                <a:latin typeface="+mn-lt"/>
                <a:ea typeface="+mn-ea"/>
                <a:cs typeface="+mn-cs"/>
              </a:defRPr>
            </a:lvl1pPr>
            <a:lvl2pPr marL="342900" indent="0" algn="just" defTabSz="685800">
              <a:lnSpc>
                <a:spcPct val="90000"/>
              </a:lnSpc>
              <a:spcBef>
                <a:spcPts val="375"/>
              </a:spcBef>
              <a:buFontTx/>
              <a:buNone/>
              <a:defRPr sz="2400">
                <a:solidFill>
                  <a:schemeClr val="tx1"/>
                </a:solidFill>
                <a:latin typeface="+mn-lt"/>
                <a:ea typeface="+mn-ea"/>
                <a:cs typeface="+mn-cs"/>
              </a:defRPr>
            </a:lvl2pPr>
            <a:lvl3pPr marL="685800" indent="0" algn="just" defTabSz="685800">
              <a:lnSpc>
                <a:spcPct val="90000"/>
              </a:lnSpc>
              <a:spcBef>
                <a:spcPts val="375"/>
              </a:spcBef>
              <a:buFontTx/>
              <a:buNone/>
              <a:defRPr sz="1800">
                <a:solidFill>
                  <a:schemeClr val="tx1"/>
                </a:solidFill>
                <a:latin typeface="+mn-lt"/>
                <a:ea typeface="+mn-ea"/>
                <a:cs typeface="+mn-cs"/>
              </a:defRPr>
            </a:lvl3pPr>
            <a:lvl4pPr marL="1028700" indent="0" algn="just" defTabSz="685800">
              <a:lnSpc>
                <a:spcPct val="90000"/>
              </a:lnSpc>
              <a:spcBef>
                <a:spcPts val="375"/>
              </a:spcBef>
              <a:buFontTx/>
              <a:buNone/>
              <a:defRPr sz="1200">
                <a:solidFill>
                  <a:schemeClr val="tx1"/>
                </a:solidFill>
                <a:latin typeface="+mn-lt"/>
                <a:ea typeface="+mn-ea"/>
                <a:cs typeface="+mn-cs"/>
              </a:defRPr>
            </a:lvl4pPr>
            <a:lvl5pPr marL="1371600" indent="0" algn="just" defTabSz="685800">
              <a:lnSpc>
                <a:spcPct val="90000"/>
              </a:lnSpc>
              <a:spcBef>
                <a:spcPts val="375"/>
              </a:spcBef>
              <a:buFontTx/>
              <a:buNone/>
              <a:defRPr sz="1050">
                <a:solidFill>
                  <a:schemeClr val="tx1"/>
                </a:solidFill>
                <a:latin typeface="+mn-lt"/>
                <a:ea typeface="+mn-ea"/>
                <a:cs typeface="+mn-cs"/>
              </a:defRPr>
            </a:lvl5pPr>
            <a:lvl6pPr marL="1885950" indent="-171450" algn="l" defTabSz="685800">
              <a:lnSpc>
                <a:spcPct val="90000"/>
              </a:lnSpc>
              <a:spcBef>
                <a:spcPts val="375"/>
              </a:spcBef>
              <a:buFont typeface="Arial"/>
              <a:buChar char="•"/>
              <a:defRPr sz="1350">
                <a:solidFill>
                  <a:schemeClr val="tx1"/>
                </a:solidFill>
                <a:latin typeface="+mn-lt"/>
                <a:ea typeface="+mn-ea"/>
                <a:cs typeface="+mn-cs"/>
              </a:defRPr>
            </a:lvl6pPr>
            <a:lvl7pPr marL="2228850" indent="-171450" algn="l" defTabSz="685800">
              <a:lnSpc>
                <a:spcPct val="90000"/>
              </a:lnSpc>
              <a:spcBef>
                <a:spcPts val="375"/>
              </a:spcBef>
              <a:buFont typeface="Arial"/>
              <a:buChar char="•"/>
              <a:defRPr sz="1350">
                <a:solidFill>
                  <a:schemeClr val="tx1"/>
                </a:solidFill>
                <a:latin typeface="+mn-lt"/>
                <a:ea typeface="+mn-ea"/>
                <a:cs typeface="+mn-cs"/>
              </a:defRPr>
            </a:lvl7pPr>
            <a:lvl8pPr marL="2571750" indent="-171450" algn="l" defTabSz="685800">
              <a:lnSpc>
                <a:spcPct val="90000"/>
              </a:lnSpc>
              <a:spcBef>
                <a:spcPts val="375"/>
              </a:spcBef>
              <a:buFont typeface="Arial"/>
              <a:buChar char="•"/>
              <a:defRPr sz="1350">
                <a:solidFill>
                  <a:schemeClr val="tx1"/>
                </a:solidFill>
                <a:latin typeface="+mn-lt"/>
                <a:ea typeface="+mn-ea"/>
                <a:cs typeface="+mn-cs"/>
              </a:defRPr>
            </a:lvl8pPr>
            <a:lvl9pPr marL="2914650" indent="-171450" algn="l" defTabSz="685800">
              <a:lnSpc>
                <a:spcPct val="90000"/>
              </a:lnSpc>
              <a:spcBef>
                <a:spcPts val="375"/>
              </a:spcBef>
              <a:buFont typeface="Arial"/>
              <a:buChar char="•"/>
              <a:defRPr sz="1350">
                <a:solidFill>
                  <a:schemeClr val="tx1"/>
                </a:solidFill>
                <a:latin typeface="+mn-lt"/>
                <a:ea typeface="+mn-ea"/>
                <a:cs typeface="+mn-cs"/>
              </a:defRPr>
            </a:lvl9pPr>
          </a:lstStyle>
          <a:p>
            <a:pPr>
              <a:defRPr/>
            </a:pPr>
            <a:r>
              <a:rPr lang="en-US" sz="1200" dirty="0">
                <a:latin typeface="Montserrat" pitchFamily="2" charset="0"/>
              </a:rPr>
              <a:t>P.S. </a:t>
            </a:r>
            <a:r>
              <a:rPr lang="ru-RU" sz="1200" dirty="0">
                <a:latin typeface="Montserrat" pitchFamily="2" charset="0"/>
              </a:rPr>
              <a:t>При разработке не были использованы никакие сторонние </a:t>
            </a:r>
            <a:r>
              <a:rPr lang="en-US" sz="1200" dirty="0">
                <a:latin typeface="Montserrat" pitchFamily="2" charset="0"/>
              </a:rPr>
              <a:t>JavaScript-</a:t>
            </a:r>
            <a:r>
              <a:rPr lang="ru-RU" sz="1200" dirty="0">
                <a:latin typeface="Montserrat" pitchFamily="2" charset="0"/>
              </a:rPr>
              <a:t>библиотеки из-за небольшого объема проекта</a:t>
            </a:r>
          </a:p>
        </p:txBody>
      </p:sp>
      <p:pic>
        <p:nvPicPr>
          <p:cNvPr id="6" name="Рисунок 5">
            <a:extLst>
              <a:ext uri="{FF2B5EF4-FFF2-40B4-BE49-F238E27FC236}">
                <a16:creationId xmlns:a16="http://schemas.microsoft.com/office/drawing/2014/main" id="{4EFB5D55-3E64-B8A8-9D86-B8B10BF182E9}"/>
              </a:ext>
            </a:extLst>
          </p:cNvPr>
          <p:cNvPicPr>
            <a:picLocks noChangeAspect="1"/>
          </p:cNvPicPr>
          <p:nvPr/>
        </p:nvPicPr>
        <p:blipFill>
          <a:blip r:embed="rId2"/>
          <a:stretch/>
        </p:blipFill>
        <p:spPr bwMode="auto">
          <a:xfrm>
            <a:off x="4939754" y="1331115"/>
            <a:ext cx="3285168" cy="3285168"/>
          </a:xfrm>
          <a:prstGeom prst="rect">
            <a:avLst/>
          </a:prstGeom>
        </p:spPr>
      </p:pic>
    </p:spTree>
    <p:extLst>
      <p:ext uri="{BB962C8B-B14F-4D97-AF65-F5344CB8AC3E}">
        <p14:creationId xmlns:p14="http://schemas.microsoft.com/office/powerpoint/2010/main" val="36253844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D7EFF06-6FCC-52A7-2D5A-53A264169F75}"/>
            </a:ext>
          </a:extLst>
        </p:cNvPr>
        <p:cNvGrpSpPr/>
        <p:nvPr/>
      </p:nvGrpSpPr>
      <p:grpSpPr bwMode="auto">
        <a:xfrm>
          <a:off x="0" y="0"/>
          <a:ext cx="0" cy="0"/>
          <a:chOff x="0" y="0"/>
          <a:chExt cx="0" cy="0"/>
        </a:xfrm>
      </p:grpSpPr>
      <p:sp>
        <p:nvSpPr>
          <p:cNvPr id="7" name="Заголовок 6">
            <a:extLst>
              <a:ext uri="{FF2B5EF4-FFF2-40B4-BE49-F238E27FC236}">
                <a16:creationId xmlns:a16="http://schemas.microsoft.com/office/drawing/2014/main" id="{BCAAF533-032B-9925-7301-A49CF95C8E72}"/>
              </a:ext>
            </a:extLst>
          </p:cNvPr>
          <p:cNvSpPr>
            <a:spLocks noGrp="1"/>
          </p:cNvSpPr>
          <p:nvPr>
            <p:ph type="title"/>
          </p:nvPr>
        </p:nvSpPr>
        <p:spPr bwMode="auto">
          <a:xfrm>
            <a:off x="359569" y="448392"/>
            <a:ext cx="8422481" cy="695697"/>
          </a:xfrm>
        </p:spPr>
        <p:txBody>
          <a:bodyPr/>
          <a:lstStyle/>
          <a:p>
            <a:pPr>
              <a:defRPr/>
            </a:pPr>
            <a:r>
              <a:rPr lang="ru-RU" sz="3200" b="1" dirty="0">
                <a:latin typeface="Montserrat SemiBold" pitchFamily="2" charset="0"/>
              </a:rPr>
              <a:t>Компоненты</a:t>
            </a:r>
          </a:p>
        </p:txBody>
      </p:sp>
      <p:sp>
        <p:nvSpPr>
          <p:cNvPr id="9" name="Текст 8">
            <a:extLst>
              <a:ext uri="{FF2B5EF4-FFF2-40B4-BE49-F238E27FC236}">
                <a16:creationId xmlns:a16="http://schemas.microsoft.com/office/drawing/2014/main" id="{EC942D45-FA2F-8A0E-C8D8-AA99AB2321BD}"/>
              </a:ext>
            </a:extLst>
          </p:cNvPr>
          <p:cNvSpPr>
            <a:spLocks noGrp="1"/>
          </p:cNvSpPr>
          <p:nvPr>
            <p:ph type="body" sz="quarter" idx="17"/>
          </p:nvPr>
        </p:nvSpPr>
        <p:spPr bwMode="auto">
          <a:xfrm>
            <a:off x="354802" y="1817555"/>
            <a:ext cx="4075271" cy="2576644"/>
          </a:xfrm>
        </p:spPr>
        <p:txBody>
          <a:bodyPr>
            <a:noAutofit/>
          </a:bodyPr>
          <a:lstStyle/>
          <a:p>
            <a:r>
              <a:rPr lang="ru-RU" sz="1400" dirty="0">
                <a:latin typeface="Montserrat" pitchFamily="2" charset="0"/>
              </a:rPr>
              <a:t>Одна из ключевых возможностей функционала является визуализация данных при помощи спидометра на сайте.</a:t>
            </a:r>
          </a:p>
          <a:p>
            <a:r>
              <a:rPr lang="ru-RU" sz="1400" dirty="0">
                <a:latin typeface="Montserrat" pitchFamily="2" charset="0"/>
              </a:rPr>
              <a:t>Данный компонент сайта реализован с помощью HTML, CSS и JavaScript. Для взаимодействия и изменения компонента был использован подход объектно-ориентированного программирования, а код компонента был написан согласно стандартам ECMAScript 6. </a:t>
            </a:r>
          </a:p>
        </p:txBody>
      </p:sp>
      <p:sp>
        <p:nvSpPr>
          <p:cNvPr id="11" name="Текст 10">
            <a:extLst>
              <a:ext uri="{FF2B5EF4-FFF2-40B4-BE49-F238E27FC236}">
                <a16:creationId xmlns:a16="http://schemas.microsoft.com/office/drawing/2014/main" id="{89048902-48A3-A8DF-31C9-F0AA7D0BF1DC}"/>
              </a:ext>
            </a:extLst>
          </p:cNvPr>
          <p:cNvSpPr>
            <a:spLocks noGrp="1"/>
          </p:cNvSpPr>
          <p:nvPr>
            <p:ph type="body" sz="quarter" idx="19"/>
          </p:nvPr>
        </p:nvSpPr>
        <p:spPr bwMode="auto">
          <a:xfrm>
            <a:off x="4571998" y="1817555"/>
            <a:ext cx="4217200" cy="2576644"/>
          </a:xfrm>
        </p:spPr>
        <p:txBody>
          <a:bodyPr>
            <a:normAutofit/>
          </a:bodyPr>
          <a:lstStyle/>
          <a:p>
            <a:pPr>
              <a:defRPr/>
            </a:pPr>
            <a:r>
              <a:rPr lang="ru-RU" sz="1400" dirty="0">
                <a:latin typeface="Montserrat" pitchFamily="2" charset="0"/>
              </a:rPr>
              <a:t>Сайт также корректно обрабатывает ошибки, и в случае ошибки на стороне клиента или сервера, пользователь получит увидит соответствующее всплывающее окно с просьбой обновить страницу.</a:t>
            </a:r>
          </a:p>
          <a:p>
            <a:pPr>
              <a:defRPr/>
            </a:pPr>
            <a:endParaRPr lang="ru-RU" sz="1400" dirty="0">
              <a:latin typeface="Montserrat" pitchFamily="2" charset="0"/>
            </a:endParaRPr>
          </a:p>
        </p:txBody>
      </p:sp>
      <p:sp>
        <p:nvSpPr>
          <p:cNvPr id="12" name="Текст 11">
            <a:extLst>
              <a:ext uri="{FF2B5EF4-FFF2-40B4-BE49-F238E27FC236}">
                <a16:creationId xmlns:a16="http://schemas.microsoft.com/office/drawing/2014/main" id="{3A600AAC-B0A5-BCE3-2D93-AE92B3048920}"/>
              </a:ext>
            </a:extLst>
          </p:cNvPr>
          <p:cNvSpPr>
            <a:spLocks noGrp="1"/>
          </p:cNvSpPr>
          <p:nvPr>
            <p:ph type="body" sz="quarter" idx="20"/>
          </p:nvPr>
        </p:nvSpPr>
        <p:spPr bwMode="auto"/>
        <p:txBody>
          <a:bodyPr/>
          <a:lstStyle/>
          <a:p>
            <a:pPr>
              <a:defRPr/>
            </a:pPr>
            <a:r>
              <a:rPr lang="en-US" b="1" dirty="0">
                <a:latin typeface="Montserrat SemiBold" pitchFamily="2" charset="0"/>
              </a:rPr>
              <a:t>Frontend</a:t>
            </a:r>
            <a:endParaRPr lang="ru-RU" b="1" dirty="0">
              <a:latin typeface="Montserrat SemiBold" pitchFamily="2" charset="0"/>
            </a:endParaRPr>
          </a:p>
        </p:txBody>
      </p:sp>
      <p:pic>
        <p:nvPicPr>
          <p:cNvPr id="17" name="Рисунок 16" descr="Изображение выглядит как снимок экрана, творческий подход&#10;&#10;Содержимое, созданное искусственным интеллектом, может быть неверным.">
            <a:extLst>
              <a:ext uri="{FF2B5EF4-FFF2-40B4-BE49-F238E27FC236}">
                <a16:creationId xmlns:a16="http://schemas.microsoft.com/office/drawing/2014/main" id="{16E7DE0B-2D3C-304C-F178-63D915E8AB9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48113" y="1403154"/>
            <a:ext cx="414401" cy="414401"/>
          </a:xfrm>
          <a:prstGeom prst="rect">
            <a:avLst/>
          </a:prstGeom>
        </p:spPr>
      </p:pic>
      <p:pic>
        <p:nvPicPr>
          <p:cNvPr id="23" name="Рисунок 22" descr="Изображение выглядит как Графика, круг, символ, логотип&#10;&#10;Содержимое, созданное искусственным интеллектом, может быть неверным.">
            <a:extLst>
              <a:ext uri="{FF2B5EF4-FFF2-40B4-BE49-F238E27FC236}">
                <a16:creationId xmlns:a16="http://schemas.microsoft.com/office/drawing/2014/main" id="{005B4721-5D37-16C0-B0A6-0F12145A92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1950" y="1217653"/>
            <a:ext cx="695697" cy="695697"/>
          </a:xfrm>
          <a:prstGeom prst="rect">
            <a:avLst/>
          </a:prstGeom>
        </p:spPr>
      </p:pic>
    </p:spTree>
    <p:extLst>
      <p:ext uri="{BB962C8B-B14F-4D97-AF65-F5344CB8AC3E}">
        <p14:creationId xmlns:p14="http://schemas.microsoft.com/office/powerpoint/2010/main" val="898912982"/>
      </p:ext>
    </p:extLst>
  </p:cSld>
  <p:clrMapOvr>
    <a:masterClrMapping/>
  </p:clrMapOvr>
  <p:transition>
    <p:fade/>
  </p:transition>
</p:sld>
</file>

<file path=ppt/theme/theme1.xml><?xml version="1.0" encoding="utf-8"?>
<a:theme xmlns:a="http://schemas.openxmlformats.org/drawingml/2006/main" name="Тема Office">
  <a:themeElements>
    <a:clrScheme name="МТУСИ">
      <a:dk1>
        <a:srgbClr val="352379"/>
      </a:dk1>
      <a:lt1>
        <a:srgbClr val="FFFFFF"/>
      </a:lt1>
      <a:dk2>
        <a:srgbClr val="352379"/>
      </a:dk2>
      <a:lt2>
        <a:srgbClr val="FFFFFF"/>
      </a:lt2>
      <a:accent1>
        <a:srgbClr val="352379"/>
      </a:accent1>
      <a:accent2>
        <a:srgbClr val="C7ADEB"/>
      </a:accent2>
      <a:accent3>
        <a:srgbClr val="532494"/>
      </a:accent3>
      <a:accent4>
        <a:srgbClr val="E3D6F5"/>
      </a:accent4>
      <a:accent5>
        <a:srgbClr val="8C64D8"/>
      </a:accent5>
      <a:accent6>
        <a:srgbClr val="000000"/>
      </a:accent6>
      <a:hlink>
        <a:srgbClr val="8C64D8"/>
      </a:hlink>
      <a:folHlink>
        <a:srgbClr val="352379"/>
      </a:folHlink>
    </a:clrScheme>
    <a:fontScheme name="МТУСИ">
      <a:majorFont>
        <a:latin typeface="Montserrat SemiBold"/>
        <a:ea typeface="Arial"/>
        <a:cs typeface="Arial"/>
      </a:majorFont>
      <a:minorFont>
        <a:latin typeface="Montserrat"/>
        <a:ea typeface="Arial"/>
        <a:cs typeface="Arial"/>
      </a:minorFont>
    </a:fontScheme>
    <a:fmtScheme name="Стандартная">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bodyPr/>
      <a:lstStyle/>
    </a:txDef>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467</TotalTime>
  <Words>702</Words>
  <Application>Microsoft Macintosh PowerPoint</Application>
  <DocSecurity>0</DocSecurity>
  <PresentationFormat>Экран (16:9)</PresentationFormat>
  <Paragraphs>74</Paragraphs>
  <Slides>13</Slides>
  <Notes>2</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13</vt:i4>
      </vt:variant>
    </vt:vector>
  </HeadingPairs>
  <TitlesOfParts>
    <vt:vector size="19" baseType="lpstr">
      <vt:lpstr>Montserrat</vt:lpstr>
      <vt:lpstr>Aptos</vt:lpstr>
      <vt:lpstr>Montserrat Medium</vt:lpstr>
      <vt:lpstr>Montserrat SemiBold</vt:lpstr>
      <vt:lpstr>Arial</vt:lpstr>
      <vt:lpstr>Тема Office</vt:lpstr>
      <vt:lpstr>Создание веб-приложения для анализа сетевого трафика</vt:lpstr>
      <vt:lpstr>Введение</vt:lpstr>
      <vt:lpstr>Цели и задачи</vt:lpstr>
      <vt:lpstr>Описание содержания проекта</vt:lpstr>
      <vt:lpstr>Презентация PowerPoint</vt:lpstr>
      <vt:lpstr>Популярные аналоги</vt:lpstr>
      <vt:lpstr>Реализация проекта</vt:lpstr>
      <vt:lpstr>Frontend</vt:lpstr>
      <vt:lpstr>Компоненты</vt:lpstr>
      <vt:lpstr>Внешний вид компонентов</vt:lpstr>
      <vt:lpstr>Backend</vt:lpstr>
      <vt:lpstr>Принцип работы</vt:lpstr>
      <vt:lpstr>Заключение</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user [v4]</dc:creator>
  <cp:keywords/>
  <dc:description/>
  <cp:lastModifiedBy>Егор Луконин</cp:lastModifiedBy>
  <cp:revision>25</cp:revision>
  <dcterms:created xsi:type="dcterms:W3CDTF">2023-04-19T21:39:12Z</dcterms:created>
  <dcterms:modified xsi:type="dcterms:W3CDTF">2025-12-13T11:40:10Z</dcterms:modified>
  <cp:category/>
  <dc:identifier/>
  <cp:contentStatus/>
  <dc:language/>
  <cp:version/>
</cp:coreProperties>
</file>